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72" r:id="rId3"/>
    <p:sldId id="266" r:id="rId4"/>
    <p:sldId id="267" r:id="rId5"/>
    <p:sldId id="268" r:id="rId6"/>
    <p:sldId id="263" r:id="rId7"/>
    <p:sldId id="264" r:id="rId8"/>
    <p:sldId id="269" r:id="rId9"/>
    <p:sldId id="270" r:id="rId10"/>
    <p:sldId id="271" r:id="rId11"/>
    <p:sldId id="256" r:id="rId12"/>
    <p:sldId id="258" r:id="rId13"/>
    <p:sldId id="257" r:id="rId14"/>
    <p:sldId id="259" r:id="rId15"/>
    <p:sldId id="260" r:id="rId16"/>
    <p:sldId id="26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3D427A-9EA1-49E8-A748-EC22B7424EA6}" v="35" dt="2020-09-05T03:08:38.7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41" d="100"/>
          <a:sy n="41" d="100"/>
        </p:scale>
        <p:origin x="66" y="16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jamin Tan" userId="1912396213eb13dc" providerId="LiveId" clId="{C83D427A-9EA1-49E8-A748-EC22B7424EA6}"/>
    <pc:docChg chg="undo custSel mod addSld delSld modSld sldOrd">
      <pc:chgData name="Benjamin Tan" userId="1912396213eb13dc" providerId="LiveId" clId="{C83D427A-9EA1-49E8-A748-EC22B7424EA6}" dt="2020-09-05T03:08:50.579" v="1037" actId="26606"/>
      <pc:docMkLst>
        <pc:docMk/>
      </pc:docMkLst>
      <pc:sldChg chg="ord">
        <pc:chgData name="Benjamin Tan" userId="1912396213eb13dc" providerId="LiveId" clId="{C83D427A-9EA1-49E8-A748-EC22B7424EA6}" dt="2020-09-05T02:16:55.716" v="2"/>
        <pc:sldMkLst>
          <pc:docMk/>
          <pc:sldMk cId="2332813914" sldId="256"/>
        </pc:sldMkLst>
      </pc:sldChg>
      <pc:sldChg chg="ord">
        <pc:chgData name="Benjamin Tan" userId="1912396213eb13dc" providerId="LiveId" clId="{C83D427A-9EA1-49E8-A748-EC22B7424EA6}" dt="2020-09-04T15:24:29.678" v="0"/>
        <pc:sldMkLst>
          <pc:docMk/>
          <pc:sldMk cId="4194450802" sldId="257"/>
        </pc:sldMkLst>
      </pc:sldChg>
      <pc:sldChg chg="add del">
        <pc:chgData name="Benjamin Tan" userId="1912396213eb13dc" providerId="LiveId" clId="{C83D427A-9EA1-49E8-A748-EC22B7424EA6}" dt="2020-09-05T02:17:01.140" v="5" actId="2696"/>
        <pc:sldMkLst>
          <pc:docMk/>
          <pc:sldMk cId="3684398083" sldId="262"/>
        </pc:sldMkLst>
      </pc:sldChg>
      <pc:sldChg chg="modSp add ord">
        <pc:chgData name="Benjamin Tan" userId="1912396213eb13dc" providerId="LiveId" clId="{C83D427A-9EA1-49E8-A748-EC22B7424EA6}" dt="2020-09-05T02:43:53.876" v="571"/>
        <pc:sldMkLst>
          <pc:docMk/>
          <pc:sldMk cId="1741436406" sldId="263"/>
        </pc:sldMkLst>
        <pc:spChg chg="mod">
          <ac:chgData name="Benjamin Tan" userId="1912396213eb13dc" providerId="LiveId" clId="{C83D427A-9EA1-49E8-A748-EC22B7424EA6}" dt="2020-09-05T02:17:06.507" v="12" actId="20577"/>
          <ac:spMkLst>
            <pc:docMk/>
            <pc:sldMk cId="1741436406" sldId="263"/>
            <ac:spMk id="2" creationId="{843976C3-056E-41E7-BAD6-90E6E51207A7}"/>
          </ac:spMkLst>
        </pc:spChg>
        <pc:spChg chg="mod">
          <ac:chgData name="Benjamin Tan" userId="1912396213eb13dc" providerId="LiveId" clId="{C83D427A-9EA1-49E8-A748-EC22B7424EA6}" dt="2020-09-05T02:17:17.259" v="39" actId="20577"/>
          <ac:spMkLst>
            <pc:docMk/>
            <pc:sldMk cId="1741436406" sldId="263"/>
            <ac:spMk id="3" creationId="{1A48ECC5-E40C-4EB7-BA4C-08BD45E2DAAF}"/>
          </ac:spMkLst>
        </pc:spChg>
      </pc:sldChg>
      <pc:sldChg chg="addSp modSp add mod ord setBg">
        <pc:chgData name="Benjamin Tan" userId="1912396213eb13dc" providerId="LiveId" clId="{C83D427A-9EA1-49E8-A748-EC22B7424EA6}" dt="2020-09-05T02:43:52.535" v="570"/>
        <pc:sldMkLst>
          <pc:docMk/>
          <pc:sldMk cId="1410650217" sldId="264"/>
        </pc:sldMkLst>
        <pc:spChg chg="mod">
          <ac:chgData name="Benjamin Tan" userId="1912396213eb13dc" providerId="LiveId" clId="{C83D427A-9EA1-49E8-A748-EC22B7424EA6}" dt="2020-09-05T02:20:10.732" v="250" actId="26606"/>
          <ac:spMkLst>
            <pc:docMk/>
            <pc:sldMk cId="1410650217" sldId="264"/>
            <ac:spMk id="2" creationId="{030A1E5E-FB50-4E06-86B0-4295D0B69BCE}"/>
          </ac:spMkLst>
        </pc:spChg>
        <pc:spChg chg="mod">
          <ac:chgData name="Benjamin Tan" userId="1912396213eb13dc" providerId="LiveId" clId="{C83D427A-9EA1-49E8-A748-EC22B7424EA6}" dt="2020-09-05T02:23:12.744" v="263" actId="20577"/>
          <ac:spMkLst>
            <pc:docMk/>
            <pc:sldMk cId="1410650217" sldId="264"/>
            <ac:spMk id="3" creationId="{CCBBB0FB-5DFE-46D6-8C08-006E083B814C}"/>
          </ac:spMkLst>
        </pc:spChg>
        <pc:spChg chg="add">
          <ac:chgData name="Benjamin Tan" userId="1912396213eb13dc" providerId="LiveId" clId="{C83D427A-9EA1-49E8-A748-EC22B7424EA6}" dt="2020-09-05T02:20:10.732" v="250" actId="26606"/>
          <ac:spMkLst>
            <pc:docMk/>
            <pc:sldMk cId="1410650217" sldId="264"/>
            <ac:spMk id="71" creationId="{8FC9BE17-9A7B-462D-AE50-3D8777387304}"/>
          </ac:spMkLst>
        </pc:spChg>
        <pc:spChg chg="add">
          <ac:chgData name="Benjamin Tan" userId="1912396213eb13dc" providerId="LiveId" clId="{C83D427A-9EA1-49E8-A748-EC22B7424EA6}" dt="2020-09-05T02:20:10.732" v="250" actId="26606"/>
          <ac:spMkLst>
            <pc:docMk/>
            <pc:sldMk cId="1410650217" sldId="264"/>
            <ac:spMk id="73" creationId="{3EBE8569-6AEC-4B8C-8D53-2DE337CDBA65}"/>
          </ac:spMkLst>
        </pc:spChg>
        <pc:spChg chg="add">
          <ac:chgData name="Benjamin Tan" userId="1912396213eb13dc" providerId="LiveId" clId="{C83D427A-9EA1-49E8-A748-EC22B7424EA6}" dt="2020-09-05T02:20:10.732" v="250" actId="26606"/>
          <ac:spMkLst>
            <pc:docMk/>
            <pc:sldMk cId="1410650217" sldId="264"/>
            <ac:spMk id="75" creationId="{55D4142C-5077-457F-A6AD-3FECFDB39685}"/>
          </ac:spMkLst>
        </pc:spChg>
        <pc:spChg chg="add">
          <ac:chgData name="Benjamin Tan" userId="1912396213eb13dc" providerId="LiveId" clId="{C83D427A-9EA1-49E8-A748-EC22B7424EA6}" dt="2020-09-05T02:20:10.732" v="250" actId="26606"/>
          <ac:spMkLst>
            <pc:docMk/>
            <pc:sldMk cId="1410650217" sldId="264"/>
            <ac:spMk id="77" creationId="{7A5F0580-5EE9-419F-96EE-B6529EF6E7D0}"/>
          </ac:spMkLst>
        </pc:spChg>
        <pc:picChg chg="add mod ord">
          <ac:chgData name="Benjamin Tan" userId="1912396213eb13dc" providerId="LiveId" clId="{C83D427A-9EA1-49E8-A748-EC22B7424EA6}" dt="2020-09-05T02:20:21.019" v="252" actId="1076"/>
          <ac:picMkLst>
            <pc:docMk/>
            <pc:sldMk cId="1410650217" sldId="264"/>
            <ac:picMk id="1026" creationId="{18E1FE05-C78D-401E-A18A-05583E2AF730}"/>
          </ac:picMkLst>
        </pc:picChg>
      </pc:sldChg>
      <pc:sldChg chg="addSp delSp modSp add">
        <pc:chgData name="Benjamin Tan" userId="1912396213eb13dc" providerId="LiveId" clId="{C83D427A-9EA1-49E8-A748-EC22B7424EA6}" dt="2020-09-05T02:24:05.184" v="287"/>
        <pc:sldMkLst>
          <pc:docMk/>
          <pc:sldMk cId="4126052746" sldId="265"/>
        </pc:sldMkLst>
        <pc:spChg chg="mod">
          <ac:chgData name="Benjamin Tan" userId="1912396213eb13dc" providerId="LiveId" clId="{C83D427A-9EA1-49E8-A748-EC22B7424EA6}" dt="2020-09-05T02:23:40.808" v="286" actId="20577"/>
          <ac:spMkLst>
            <pc:docMk/>
            <pc:sldMk cId="4126052746" sldId="265"/>
            <ac:spMk id="2" creationId="{DDC20694-511D-445B-ACDC-DE83D34D8D42}"/>
          </ac:spMkLst>
        </pc:spChg>
        <pc:spChg chg="del">
          <ac:chgData name="Benjamin Tan" userId="1912396213eb13dc" providerId="LiveId" clId="{C83D427A-9EA1-49E8-A748-EC22B7424EA6}" dt="2020-09-05T02:24:05.184" v="287"/>
          <ac:spMkLst>
            <pc:docMk/>
            <pc:sldMk cId="4126052746" sldId="265"/>
            <ac:spMk id="3" creationId="{3AE20AF3-0A00-4453-BDAB-6FF8C0CBA1D9}"/>
          </ac:spMkLst>
        </pc:spChg>
        <pc:picChg chg="add mod">
          <ac:chgData name="Benjamin Tan" userId="1912396213eb13dc" providerId="LiveId" clId="{C83D427A-9EA1-49E8-A748-EC22B7424EA6}" dt="2020-09-05T02:24:05.184" v="287"/>
          <ac:picMkLst>
            <pc:docMk/>
            <pc:sldMk cId="4126052746" sldId="265"/>
            <ac:picMk id="4" creationId="{F2F37E06-C745-4072-98E3-84D5E519550D}"/>
          </ac:picMkLst>
        </pc:picChg>
      </pc:sldChg>
      <pc:sldChg chg="addSp delSp modSp add mod setBg">
        <pc:chgData name="Benjamin Tan" userId="1912396213eb13dc" providerId="LiveId" clId="{C83D427A-9EA1-49E8-A748-EC22B7424EA6}" dt="2020-09-05T03:06:43.613" v="837" actId="20577"/>
        <pc:sldMkLst>
          <pc:docMk/>
          <pc:sldMk cId="2095292590" sldId="266"/>
        </pc:sldMkLst>
        <pc:spChg chg="mod">
          <ac:chgData name="Benjamin Tan" userId="1912396213eb13dc" providerId="LiveId" clId="{C83D427A-9EA1-49E8-A748-EC22B7424EA6}" dt="2020-09-05T03:06:43.613" v="837" actId="20577"/>
          <ac:spMkLst>
            <pc:docMk/>
            <pc:sldMk cId="2095292590" sldId="266"/>
            <ac:spMk id="2" creationId="{91F0BD29-597D-4156-AC8E-9A21C5BC7C65}"/>
          </ac:spMkLst>
        </pc:spChg>
        <pc:spChg chg="del">
          <ac:chgData name="Benjamin Tan" userId="1912396213eb13dc" providerId="LiveId" clId="{C83D427A-9EA1-49E8-A748-EC22B7424EA6}" dt="2020-09-05T02:36:34.622" v="393" actId="26606"/>
          <ac:spMkLst>
            <pc:docMk/>
            <pc:sldMk cId="2095292590" sldId="266"/>
            <ac:spMk id="3" creationId="{D5094620-B27D-42EC-9A62-FAC8C042684F}"/>
          </ac:spMkLst>
        </pc:spChg>
        <pc:spChg chg="add del mod">
          <ac:chgData name="Benjamin Tan" userId="1912396213eb13dc" providerId="LiveId" clId="{C83D427A-9EA1-49E8-A748-EC22B7424EA6}" dt="2020-09-05T02:42:33.993" v="545" actId="478"/>
          <ac:spMkLst>
            <pc:docMk/>
            <pc:sldMk cId="2095292590" sldId="266"/>
            <ac:spMk id="6" creationId="{261D07B9-C322-44A3-8EE6-CFBC67C54C5A}"/>
          </ac:spMkLst>
        </pc:spChg>
        <pc:spChg chg="add del">
          <ac:chgData name="Benjamin Tan" userId="1912396213eb13dc" providerId="LiveId" clId="{C83D427A-9EA1-49E8-A748-EC22B7424EA6}" dt="2020-09-05T02:42:59.182" v="549" actId="26606"/>
          <ac:spMkLst>
            <pc:docMk/>
            <pc:sldMk cId="2095292590" sldId="266"/>
            <ac:spMk id="9" creationId="{E45B1D5C-0827-4AF0-8186-11FC5A8B8B92}"/>
          </ac:spMkLst>
        </pc:spChg>
        <pc:spChg chg="add del mod">
          <ac:chgData name="Benjamin Tan" userId="1912396213eb13dc" providerId="LiveId" clId="{C83D427A-9EA1-49E8-A748-EC22B7424EA6}" dt="2020-09-05T02:42:59.182" v="549" actId="26606"/>
          <ac:spMkLst>
            <pc:docMk/>
            <pc:sldMk cId="2095292590" sldId="266"/>
            <ac:spMk id="10" creationId="{18BFA9F8-1CEA-4080-A6F0-D72B57D1B401}"/>
          </ac:spMkLst>
        </pc:spChg>
        <pc:spChg chg="add del">
          <ac:chgData name="Benjamin Tan" userId="1912396213eb13dc" providerId="LiveId" clId="{C83D427A-9EA1-49E8-A748-EC22B7424EA6}" dt="2020-09-05T02:42:59.182" v="549" actId="26606"/>
          <ac:spMkLst>
            <pc:docMk/>
            <pc:sldMk cId="2095292590" sldId="266"/>
            <ac:spMk id="11" creationId="{99413ED5-9ED4-4772-BCE4-2BCAE6B12E35}"/>
          </ac:spMkLst>
        </pc:spChg>
        <pc:spChg chg="add del">
          <ac:chgData name="Benjamin Tan" userId="1912396213eb13dc" providerId="LiveId" clId="{C83D427A-9EA1-49E8-A748-EC22B7424EA6}" dt="2020-09-05T02:42:59.182" v="549" actId="26606"/>
          <ac:spMkLst>
            <pc:docMk/>
            <pc:sldMk cId="2095292590" sldId="266"/>
            <ac:spMk id="13" creationId="{04357C93-F0CB-4A1C-8F77-4E9063789819}"/>
          </ac:spMkLst>
        </pc:spChg>
        <pc:spChg chg="add del">
          <ac:chgData name="Benjamin Tan" userId="1912396213eb13dc" providerId="LiveId" clId="{C83D427A-9EA1-49E8-A748-EC22B7424EA6}" dt="2020-09-05T02:42:59.182" v="549" actId="26606"/>
          <ac:spMkLst>
            <pc:docMk/>
            <pc:sldMk cId="2095292590" sldId="266"/>
            <ac:spMk id="15" creationId="{90F533E9-6690-41A8-A372-4C6C622D028D}"/>
          </ac:spMkLst>
        </pc:spChg>
        <pc:spChg chg="add">
          <ac:chgData name="Benjamin Tan" userId="1912396213eb13dc" providerId="LiveId" clId="{C83D427A-9EA1-49E8-A748-EC22B7424EA6}" dt="2020-09-05T02:42:59.182" v="549" actId="26606"/>
          <ac:spMkLst>
            <pc:docMk/>
            <pc:sldMk cId="2095292590" sldId="266"/>
            <ac:spMk id="20" creationId="{71FC7D98-7B8B-402A-90FC-F027482F2142}"/>
          </ac:spMkLst>
        </pc:spChg>
        <pc:spChg chg="add">
          <ac:chgData name="Benjamin Tan" userId="1912396213eb13dc" providerId="LiveId" clId="{C83D427A-9EA1-49E8-A748-EC22B7424EA6}" dt="2020-09-05T02:42:59.182" v="549" actId="26606"/>
          <ac:spMkLst>
            <pc:docMk/>
            <pc:sldMk cId="2095292590" sldId="266"/>
            <ac:spMk id="22" creationId="{AD7356EA-285B-4E5D-8FEC-104659A4FD2C}"/>
          </ac:spMkLst>
        </pc:spChg>
        <pc:picChg chg="add del mod">
          <ac:chgData name="Benjamin Tan" userId="1912396213eb13dc" providerId="LiveId" clId="{C83D427A-9EA1-49E8-A748-EC22B7424EA6}" dt="2020-09-05T02:42:55.433" v="548" actId="478"/>
          <ac:picMkLst>
            <pc:docMk/>
            <pc:sldMk cId="2095292590" sldId="266"/>
            <ac:picMk id="4" creationId="{EB7E8E9C-92C3-4AC7-9849-AECBCA852BC2}"/>
          </ac:picMkLst>
        </pc:picChg>
        <pc:picChg chg="add mod">
          <ac:chgData name="Benjamin Tan" userId="1912396213eb13dc" providerId="LiveId" clId="{C83D427A-9EA1-49E8-A748-EC22B7424EA6}" dt="2020-09-05T02:42:59.182" v="549" actId="26606"/>
          <ac:picMkLst>
            <pc:docMk/>
            <pc:sldMk cId="2095292590" sldId="266"/>
            <ac:picMk id="7" creationId="{825CE658-9A54-4DC1-826F-D9298C16C1FA}"/>
          </ac:picMkLst>
        </pc:picChg>
      </pc:sldChg>
      <pc:sldChg chg="addSp delSp modSp add">
        <pc:chgData name="Benjamin Tan" userId="1912396213eb13dc" providerId="LiveId" clId="{C83D427A-9EA1-49E8-A748-EC22B7424EA6}" dt="2020-09-05T02:41:10.148" v="439" actId="1076"/>
        <pc:sldMkLst>
          <pc:docMk/>
          <pc:sldMk cId="3971962998" sldId="267"/>
        </pc:sldMkLst>
        <pc:spChg chg="mod">
          <ac:chgData name="Benjamin Tan" userId="1912396213eb13dc" providerId="LiveId" clId="{C83D427A-9EA1-49E8-A748-EC22B7424EA6}" dt="2020-09-05T02:36:54.347" v="430" actId="20577"/>
          <ac:spMkLst>
            <pc:docMk/>
            <pc:sldMk cId="3971962998" sldId="267"/>
            <ac:spMk id="2" creationId="{D3500F0E-A840-4826-9CE7-2717D88582C3}"/>
          </ac:spMkLst>
        </pc:spChg>
        <pc:spChg chg="del">
          <ac:chgData name="Benjamin Tan" userId="1912396213eb13dc" providerId="LiveId" clId="{C83D427A-9EA1-49E8-A748-EC22B7424EA6}" dt="2020-09-05T02:40:49.604" v="431" actId="478"/>
          <ac:spMkLst>
            <pc:docMk/>
            <pc:sldMk cId="3971962998" sldId="267"/>
            <ac:spMk id="3" creationId="{872F944E-A297-47F1-B49D-0AC3E99837D2}"/>
          </ac:spMkLst>
        </pc:spChg>
        <pc:picChg chg="add mod">
          <ac:chgData name="Benjamin Tan" userId="1912396213eb13dc" providerId="LiveId" clId="{C83D427A-9EA1-49E8-A748-EC22B7424EA6}" dt="2020-09-05T02:41:10.148" v="439" actId="1076"/>
          <ac:picMkLst>
            <pc:docMk/>
            <pc:sldMk cId="3971962998" sldId="267"/>
            <ac:picMk id="4" creationId="{D662E419-CFBC-4D38-B6AB-36221AE2118F}"/>
          </ac:picMkLst>
        </pc:picChg>
      </pc:sldChg>
      <pc:sldChg chg="addSp modSp add">
        <pc:chgData name="Benjamin Tan" userId="1912396213eb13dc" providerId="LiveId" clId="{C83D427A-9EA1-49E8-A748-EC22B7424EA6}" dt="2020-09-05T02:43:26.551" v="565" actId="207"/>
        <pc:sldMkLst>
          <pc:docMk/>
          <pc:sldMk cId="1774874918" sldId="268"/>
        </pc:sldMkLst>
        <pc:spChg chg="mod">
          <ac:chgData name="Benjamin Tan" userId="1912396213eb13dc" providerId="LiveId" clId="{C83D427A-9EA1-49E8-A748-EC22B7424EA6}" dt="2020-09-05T02:41:19.611" v="465" actId="20577"/>
          <ac:spMkLst>
            <pc:docMk/>
            <pc:sldMk cId="1774874918" sldId="268"/>
            <ac:spMk id="2" creationId="{FDFA77E6-0D95-41DB-8CBC-1A3AF632D680}"/>
          </ac:spMkLst>
        </pc:spChg>
        <pc:spChg chg="mod">
          <ac:chgData name="Benjamin Tan" userId="1912396213eb13dc" providerId="LiveId" clId="{C83D427A-9EA1-49E8-A748-EC22B7424EA6}" dt="2020-09-05T02:43:26.551" v="565" actId="207"/>
          <ac:spMkLst>
            <pc:docMk/>
            <pc:sldMk cId="1774874918" sldId="268"/>
            <ac:spMk id="3" creationId="{58C9BBA0-4702-4787-9CD8-E218A49A1D9B}"/>
          </ac:spMkLst>
        </pc:spChg>
        <pc:picChg chg="add mod modCrop">
          <ac:chgData name="Benjamin Tan" userId="1912396213eb13dc" providerId="LiveId" clId="{C83D427A-9EA1-49E8-A748-EC22B7424EA6}" dt="2020-09-05T02:43:10.968" v="550" actId="1076"/>
          <ac:picMkLst>
            <pc:docMk/>
            <pc:sldMk cId="1774874918" sldId="268"/>
            <ac:picMk id="4" creationId="{DCFBD32F-2CFF-4FD4-BF8E-506529A8C6E2}"/>
          </ac:picMkLst>
        </pc:picChg>
      </pc:sldChg>
      <pc:sldChg chg="addSp modSp add mod setBg">
        <pc:chgData name="Benjamin Tan" userId="1912396213eb13dc" providerId="LiveId" clId="{C83D427A-9EA1-49E8-A748-EC22B7424EA6}" dt="2020-09-05T03:03:19.441" v="654" actId="20577"/>
        <pc:sldMkLst>
          <pc:docMk/>
          <pc:sldMk cId="641669519" sldId="269"/>
        </pc:sldMkLst>
        <pc:spChg chg="mod">
          <ac:chgData name="Benjamin Tan" userId="1912396213eb13dc" providerId="LiveId" clId="{C83D427A-9EA1-49E8-A748-EC22B7424EA6}" dt="2020-09-05T03:03:04.745" v="644" actId="26606"/>
          <ac:spMkLst>
            <pc:docMk/>
            <pc:sldMk cId="641669519" sldId="269"/>
            <ac:spMk id="2" creationId="{ED0AA528-06DC-4407-B8FB-A3BDD627E499}"/>
          </ac:spMkLst>
        </pc:spChg>
        <pc:spChg chg="mod">
          <ac:chgData name="Benjamin Tan" userId="1912396213eb13dc" providerId="LiveId" clId="{C83D427A-9EA1-49E8-A748-EC22B7424EA6}" dt="2020-09-05T03:03:19.441" v="654" actId="20577"/>
          <ac:spMkLst>
            <pc:docMk/>
            <pc:sldMk cId="641669519" sldId="269"/>
            <ac:spMk id="3" creationId="{70A5456E-101F-4F91-8524-B40292D58261}"/>
          </ac:spMkLst>
        </pc:spChg>
        <pc:spChg chg="add">
          <ac:chgData name="Benjamin Tan" userId="1912396213eb13dc" providerId="LiveId" clId="{C83D427A-9EA1-49E8-A748-EC22B7424EA6}" dt="2020-09-05T03:03:04.745" v="644" actId="26606"/>
          <ac:spMkLst>
            <pc:docMk/>
            <pc:sldMk cId="641669519" sldId="269"/>
            <ac:spMk id="9" creationId="{5E39A796-BE83-48B1-B33F-35C4A32AAB57}"/>
          </ac:spMkLst>
        </pc:spChg>
        <pc:spChg chg="add">
          <ac:chgData name="Benjamin Tan" userId="1912396213eb13dc" providerId="LiveId" clId="{C83D427A-9EA1-49E8-A748-EC22B7424EA6}" dt="2020-09-05T03:03:04.745" v="644" actId="26606"/>
          <ac:spMkLst>
            <pc:docMk/>
            <pc:sldMk cId="641669519" sldId="269"/>
            <ac:spMk id="11" creationId="{72F84B47-E267-4194-8194-831DB7B5547F}"/>
          </ac:spMkLst>
        </pc:spChg>
        <pc:picChg chg="add mod">
          <ac:chgData name="Benjamin Tan" userId="1912396213eb13dc" providerId="LiveId" clId="{C83D427A-9EA1-49E8-A748-EC22B7424EA6}" dt="2020-09-05T03:03:04.745" v="644" actId="26606"/>
          <ac:picMkLst>
            <pc:docMk/>
            <pc:sldMk cId="641669519" sldId="269"/>
            <ac:picMk id="4" creationId="{66731E05-27F7-4199-922A-FD66930C12B7}"/>
          </ac:picMkLst>
        </pc:picChg>
      </pc:sldChg>
      <pc:sldChg chg="add del">
        <pc:chgData name="Benjamin Tan" userId="1912396213eb13dc" providerId="LiveId" clId="{C83D427A-9EA1-49E8-A748-EC22B7424EA6}" dt="2020-09-05T02:43:41.669" v="567" actId="2696"/>
        <pc:sldMkLst>
          <pc:docMk/>
          <pc:sldMk cId="2418502438" sldId="269"/>
        </pc:sldMkLst>
      </pc:sldChg>
      <pc:sldChg chg="addSp delSp modSp add mod setBg">
        <pc:chgData name="Benjamin Tan" userId="1912396213eb13dc" providerId="LiveId" clId="{C83D427A-9EA1-49E8-A748-EC22B7424EA6}" dt="2020-09-05T03:04:26.527" v="683" actId="14100"/>
        <pc:sldMkLst>
          <pc:docMk/>
          <pc:sldMk cId="547454758" sldId="270"/>
        </pc:sldMkLst>
        <pc:spChg chg="mod">
          <ac:chgData name="Benjamin Tan" userId="1912396213eb13dc" providerId="LiveId" clId="{C83D427A-9EA1-49E8-A748-EC22B7424EA6}" dt="2020-09-05T03:04:01.387" v="680" actId="26606"/>
          <ac:spMkLst>
            <pc:docMk/>
            <pc:sldMk cId="547454758" sldId="270"/>
            <ac:spMk id="2" creationId="{0F24233F-55A8-410B-AF13-D742D4608175}"/>
          </ac:spMkLst>
        </pc:spChg>
        <pc:spChg chg="del">
          <ac:chgData name="Benjamin Tan" userId="1912396213eb13dc" providerId="LiveId" clId="{C83D427A-9EA1-49E8-A748-EC22B7424EA6}" dt="2020-09-05T03:03:52.808" v="678" actId="478"/>
          <ac:spMkLst>
            <pc:docMk/>
            <pc:sldMk cId="547454758" sldId="270"/>
            <ac:spMk id="3" creationId="{2C0B90AD-C272-4A1C-A6F9-DFF4E41B923F}"/>
          </ac:spMkLst>
        </pc:spChg>
        <pc:spChg chg="add">
          <ac:chgData name="Benjamin Tan" userId="1912396213eb13dc" providerId="LiveId" clId="{C83D427A-9EA1-49E8-A748-EC22B7424EA6}" dt="2020-09-05T03:04:01.387" v="680" actId="26606"/>
          <ac:spMkLst>
            <pc:docMk/>
            <pc:sldMk cId="547454758" sldId="270"/>
            <ac:spMk id="9" creationId="{5E6B3632-31A7-4B9A-9B3B-DAADD1D372BA}"/>
          </ac:spMkLst>
        </pc:spChg>
        <pc:picChg chg="add mod">
          <ac:chgData name="Benjamin Tan" userId="1912396213eb13dc" providerId="LiveId" clId="{C83D427A-9EA1-49E8-A748-EC22B7424EA6}" dt="2020-09-05T03:04:01.387" v="680" actId="26606"/>
          <ac:picMkLst>
            <pc:docMk/>
            <pc:sldMk cId="547454758" sldId="270"/>
            <ac:picMk id="4" creationId="{A7EAAEA9-A84E-40FD-8B28-D28126D87239}"/>
          </ac:picMkLst>
        </pc:picChg>
        <pc:picChg chg="add mod">
          <ac:chgData name="Benjamin Tan" userId="1912396213eb13dc" providerId="LiveId" clId="{C83D427A-9EA1-49E8-A748-EC22B7424EA6}" dt="2020-09-05T03:04:26.527" v="683" actId="14100"/>
          <ac:picMkLst>
            <pc:docMk/>
            <pc:sldMk cId="547454758" sldId="270"/>
            <ac:picMk id="5" creationId="{40E49DCC-1F02-4361-B4E1-C69FA9D3A39C}"/>
          </ac:picMkLst>
        </pc:picChg>
      </pc:sldChg>
      <pc:sldChg chg="addSp delSp modSp add">
        <pc:chgData name="Benjamin Tan" userId="1912396213eb13dc" providerId="LiveId" clId="{C83D427A-9EA1-49E8-A748-EC22B7424EA6}" dt="2020-09-05T03:05:40.899" v="756" actId="20577"/>
        <pc:sldMkLst>
          <pc:docMk/>
          <pc:sldMk cId="408424658" sldId="271"/>
        </pc:sldMkLst>
        <pc:spChg chg="mod">
          <ac:chgData name="Benjamin Tan" userId="1912396213eb13dc" providerId="LiveId" clId="{C83D427A-9EA1-49E8-A748-EC22B7424EA6}" dt="2020-09-05T03:05:40.899" v="756" actId="20577"/>
          <ac:spMkLst>
            <pc:docMk/>
            <pc:sldMk cId="408424658" sldId="271"/>
            <ac:spMk id="2" creationId="{538D3416-2238-4418-BD3A-AC12A03E67F4}"/>
          </ac:spMkLst>
        </pc:spChg>
        <pc:spChg chg="del">
          <ac:chgData name="Benjamin Tan" userId="1912396213eb13dc" providerId="LiveId" clId="{C83D427A-9EA1-49E8-A748-EC22B7424EA6}" dt="2020-09-05T03:05:01.491" v="727" actId="478"/>
          <ac:spMkLst>
            <pc:docMk/>
            <pc:sldMk cId="408424658" sldId="271"/>
            <ac:spMk id="3" creationId="{58378DDA-A449-487A-97D9-B5AB35A9A804}"/>
          </ac:spMkLst>
        </pc:spChg>
        <pc:picChg chg="add mod">
          <ac:chgData name="Benjamin Tan" userId="1912396213eb13dc" providerId="LiveId" clId="{C83D427A-9EA1-49E8-A748-EC22B7424EA6}" dt="2020-09-05T03:05:31.908" v="733" actId="1076"/>
          <ac:picMkLst>
            <pc:docMk/>
            <pc:sldMk cId="408424658" sldId="271"/>
            <ac:picMk id="4" creationId="{7AA7D74E-39AF-4A76-8BFD-2CD69E934474}"/>
          </ac:picMkLst>
        </pc:picChg>
      </pc:sldChg>
      <pc:sldChg chg="addSp delSp modSp add mod setBg">
        <pc:chgData name="Benjamin Tan" userId="1912396213eb13dc" providerId="LiveId" clId="{C83D427A-9EA1-49E8-A748-EC22B7424EA6}" dt="2020-09-05T03:08:50.579" v="1037" actId="26606"/>
        <pc:sldMkLst>
          <pc:docMk/>
          <pc:sldMk cId="3452288094" sldId="272"/>
        </pc:sldMkLst>
        <pc:spChg chg="mod">
          <ac:chgData name="Benjamin Tan" userId="1912396213eb13dc" providerId="LiveId" clId="{C83D427A-9EA1-49E8-A748-EC22B7424EA6}" dt="2020-09-05T03:08:50.579" v="1037" actId="26606"/>
          <ac:spMkLst>
            <pc:docMk/>
            <pc:sldMk cId="3452288094" sldId="272"/>
            <ac:spMk id="2" creationId="{78D84741-4B27-4338-B1C4-819F6EA76488}"/>
          </ac:spMkLst>
        </pc:spChg>
        <pc:spChg chg="del mod">
          <ac:chgData name="Benjamin Tan" userId="1912396213eb13dc" providerId="LiveId" clId="{C83D427A-9EA1-49E8-A748-EC22B7424EA6}" dt="2020-09-05T03:08:50.579" v="1037" actId="26606"/>
          <ac:spMkLst>
            <pc:docMk/>
            <pc:sldMk cId="3452288094" sldId="272"/>
            <ac:spMk id="3" creationId="{9409B993-6C81-4069-B327-CB87C6395915}"/>
          </ac:spMkLst>
        </pc:spChg>
        <pc:spChg chg="add">
          <ac:chgData name="Benjamin Tan" userId="1912396213eb13dc" providerId="LiveId" clId="{C83D427A-9EA1-49E8-A748-EC22B7424EA6}" dt="2020-09-05T03:08:50.579" v="1037" actId="26606"/>
          <ac:spMkLst>
            <pc:docMk/>
            <pc:sldMk cId="3452288094" sldId="272"/>
            <ac:spMk id="9" creationId="{D55CD764-972B-4CA5-A885-53E55C63E174}"/>
          </ac:spMkLst>
        </pc:spChg>
        <pc:spChg chg="add">
          <ac:chgData name="Benjamin Tan" userId="1912396213eb13dc" providerId="LiveId" clId="{C83D427A-9EA1-49E8-A748-EC22B7424EA6}" dt="2020-09-05T03:08:50.579" v="1037" actId="26606"/>
          <ac:spMkLst>
            <pc:docMk/>
            <pc:sldMk cId="3452288094" sldId="272"/>
            <ac:spMk id="11" creationId="{34165AB3-7006-4430-BCE3-25476BE13322}"/>
          </ac:spMkLst>
        </pc:spChg>
        <pc:spChg chg="add">
          <ac:chgData name="Benjamin Tan" userId="1912396213eb13dc" providerId="LiveId" clId="{C83D427A-9EA1-49E8-A748-EC22B7424EA6}" dt="2020-09-05T03:08:50.579" v="1037" actId="26606"/>
          <ac:spMkLst>
            <pc:docMk/>
            <pc:sldMk cId="3452288094" sldId="272"/>
            <ac:spMk id="35" creationId="{E3E51905-F374-4E1A-97CF-B741584B74D5}"/>
          </ac:spMkLst>
        </pc:spChg>
        <pc:grpChg chg="add">
          <ac:chgData name="Benjamin Tan" userId="1912396213eb13dc" providerId="LiveId" clId="{C83D427A-9EA1-49E8-A748-EC22B7424EA6}" dt="2020-09-05T03:08:50.579" v="1037" actId="26606"/>
          <ac:grpSpMkLst>
            <pc:docMk/>
            <pc:sldMk cId="3452288094" sldId="272"/>
            <ac:grpSpMk id="13" creationId="{22725F33-435F-480E-996D-205671CDC409}"/>
          </ac:grpSpMkLst>
        </pc:grpChg>
        <pc:graphicFrameChg chg="add">
          <ac:chgData name="Benjamin Tan" userId="1912396213eb13dc" providerId="LiveId" clId="{C83D427A-9EA1-49E8-A748-EC22B7424EA6}" dt="2020-09-05T03:08:50.579" v="1037" actId="26606"/>
          <ac:graphicFrameMkLst>
            <pc:docMk/>
            <pc:sldMk cId="3452288094" sldId="272"/>
            <ac:graphicFrameMk id="5" creationId="{B6DE8BC1-BE6E-4943-95F2-D18E0B3C5922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A8E5F0-3DA2-4019-B5C3-350C329B8DB4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C10A5B9-BBF3-40C4-9BC0-9EB7BDD12A7C}">
      <dgm:prSet/>
      <dgm:spPr/>
      <dgm:t>
        <a:bodyPr/>
        <a:lstStyle/>
        <a:p>
          <a:r>
            <a:rPr lang="en-SG"/>
            <a:t>Constants?</a:t>
          </a:r>
          <a:endParaRPr lang="en-US"/>
        </a:p>
      </dgm:t>
    </dgm:pt>
    <dgm:pt modelId="{3BE3393C-C8CA-414E-A95C-65AFC12D62A5}" type="parTrans" cxnId="{9577BB0D-A3E2-41C8-8DF6-5BEE36C8EA0F}">
      <dgm:prSet/>
      <dgm:spPr/>
      <dgm:t>
        <a:bodyPr/>
        <a:lstStyle/>
        <a:p>
          <a:endParaRPr lang="en-US"/>
        </a:p>
      </dgm:t>
    </dgm:pt>
    <dgm:pt modelId="{8F0C7BAC-ED8D-41B5-B9C2-0A58B74B1E72}" type="sibTrans" cxnId="{9577BB0D-A3E2-41C8-8DF6-5BEE36C8EA0F}">
      <dgm:prSet/>
      <dgm:spPr/>
      <dgm:t>
        <a:bodyPr/>
        <a:lstStyle/>
        <a:p>
          <a:endParaRPr lang="en-US"/>
        </a:p>
      </dgm:t>
    </dgm:pt>
    <dgm:pt modelId="{456718A3-5E40-488D-9376-EF06C826E855}">
      <dgm:prSet/>
      <dgm:spPr/>
      <dgm:t>
        <a:bodyPr/>
        <a:lstStyle/>
        <a:p>
          <a:r>
            <a:rPr lang="en-SG"/>
            <a:t>Variables?</a:t>
          </a:r>
          <a:endParaRPr lang="en-US"/>
        </a:p>
      </dgm:t>
    </dgm:pt>
    <dgm:pt modelId="{0BEF1E24-25D4-448C-8299-F75F05E78925}" type="parTrans" cxnId="{C50E0559-A4EB-4F6F-96F5-2DB73114FDDA}">
      <dgm:prSet/>
      <dgm:spPr/>
      <dgm:t>
        <a:bodyPr/>
        <a:lstStyle/>
        <a:p>
          <a:endParaRPr lang="en-US"/>
        </a:p>
      </dgm:t>
    </dgm:pt>
    <dgm:pt modelId="{B86BD7DA-5813-450C-BBC0-C00CEC3D416C}" type="sibTrans" cxnId="{C50E0559-A4EB-4F6F-96F5-2DB73114FDDA}">
      <dgm:prSet/>
      <dgm:spPr/>
      <dgm:t>
        <a:bodyPr/>
        <a:lstStyle/>
        <a:p>
          <a:endParaRPr lang="en-US"/>
        </a:p>
      </dgm:t>
    </dgm:pt>
    <dgm:pt modelId="{6FDA9406-097E-4B7E-A11E-115FE841B5F9}">
      <dgm:prSet/>
      <dgm:spPr/>
      <dgm:t>
        <a:bodyPr/>
        <a:lstStyle/>
        <a:p>
          <a:r>
            <a:rPr lang="en-SG"/>
            <a:t>Arrays?</a:t>
          </a:r>
          <a:endParaRPr lang="en-US"/>
        </a:p>
      </dgm:t>
    </dgm:pt>
    <dgm:pt modelId="{B3BCE12A-0AC8-4B3D-A660-F183BD775779}" type="parTrans" cxnId="{E6F5D859-DD22-4D54-AF45-84B8B86A0ADD}">
      <dgm:prSet/>
      <dgm:spPr/>
      <dgm:t>
        <a:bodyPr/>
        <a:lstStyle/>
        <a:p>
          <a:endParaRPr lang="en-US"/>
        </a:p>
      </dgm:t>
    </dgm:pt>
    <dgm:pt modelId="{CD30ED1C-C2DE-4A7C-A5F5-7F3954B8935E}" type="sibTrans" cxnId="{E6F5D859-DD22-4D54-AF45-84B8B86A0ADD}">
      <dgm:prSet/>
      <dgm:spPr/>
      <dgm:t>
        <a:bodyPr/>
        <a:lstStyle/>
        <a:p>
          <a:endParaRPr lang="en-US"/>
        </a:p>
      </dgm:t>
    </dgm:pt>
    <dgm:pt modelId="{934637BF-D058-4C75-AF77-A4969BDCE0F7}">
      <dgm:prSet/>
      <dgm:spPr/>
      <dgm:t>
        <a:bodyPr/>
        <a:lstStyle/>
        <a:p>
          <a:r>
            <a:rPr lang="en-SG"/>
            <a:t>Vectors?</a:t>
          </a:r>
          <a:endParaRPr lang="en-US"/>
        </a:p>
      </dgm:t>
    </dgm:pt>
    <dgm:pt modelId="{21CFB7AC-655D-43D4-8166-BF2EE8B5ECD4}" type="parTrans" cxnId="{D9FF86E3-2F81-4BAB-893E-FD0E1A6BE32B}">
      <dgm:prSet/>
      <dgm:spPr/>
      <dgm:t>
        <a:bodyPr/>
        <a:lstStyle/>
        <a:p>
          <a:endParaRPr lang="en-US"/>
        </a:p>
      </dgm:t>
    </dgm:pt>
    <dgm:pt modelId="{7BE07B63-2495-43A0-A706-56CC581C8DD6}" type="sibTrans" cxnId="{D9FF86E3-2F81-4BAB-893E-FD0E1A6BE32B}">
      <dgm:prSet/>
      <dgm:spPr/>
      <dgm:t>
        <a:bodyPr/>
        <a:lstStyle/>
        <a:p>
          <a:endParaRPr lang="en-US"/>
        </a:p>
      </dgm:t>
    </dgm:pt>
    <dgm:pt modelId="{88A46705-AAD9-4494-B53D-343F04EEF43B}">
      <dgm:prSet/>
      <dgm:spPr/>
      <dgm:t>
        <a:bodyPr/>
        <a:lstStyle/>
        <a:p>
          <a:r>
            <a:rPr lang="en-SG"/>
            <a:t>Maps?</a:t>
          </a:r>
          <a:endParaRPr lang="en-US"/>
        </a:p>
      </dgm:t>
    </dgm:pt>
    <dgm:pt modelId="{0BFED320-FEF5-48D1-BB9B-C9850A07D830}" type="parTrans" cxnId="{D93D7BC4-1591-4923-9B1E-796E7B804739}">
      <dgm:prSet/>
      <dgm:spPr/>
      <dgm:t>
        <a:bodyPr/>
        <a:lstStyle/>
        <a:p>
          <a:endParaRPr lang="en-US"/>
        </a:p>
      </dgm:t>
    </dgm:pt>
    <dgm:pt modelId="{D30731A5-BDDB-497E-A539-3712D9B546F4}" type="sibTrans" cxnId="{D93D7BC4-1591-4923-9B1E-796E7B804739}">
      <dgm:prSet/>
      <dgm:spPr/>
      <dgm:t>
        <a:bodyPr/>
        <a:lstStyle/>
        <a:p>
          <a:endParaRPr lang="en-US"/>
        </a:p>
      </dgm:t>
    </dgm:pt>
    <dgm:pt modelId="{62B48280-0CE7-485B-BE3A-6AD20D1DBD3A}" type="pres">
      <dgm:prSet presAssocID="{C7A8E5F0-3DA2-4019-B5C3-350C329B8DB4}" presName="diagram" presStyleCnt="0">
        <dgm:presLayoutVars>
          <dgm:dir/>
          <dgm:resizeHandles val="exact"/>
        </dgm:presLayoutVars>
      </dgm:prSet>
      <dgm:spPr/>
    </dgm:pt>
    <dgm:pt modelId="{E2492E1D-E8E4-4870-8F2E-769C2DC289B4}" type="pres">
      <dgm:prSet presAssocID="{5C10A5B9-BBF3-40C4-9BC0-9EB7BDD12A7C}" presName="node" presStyleLbl="node1" presStyleIdx="0" presStyleCnt="5">
        <dgm:presLayoutVars>
          <dgm:bulletEnabled val="1"/>
        </dgm:presLayoutVars>
      </dgm:prSet>
      <dgm:spPr/>
    </dgm:pt>
    <dgm:pt modelId="{3FF099EB-96C9-41AE-A22C-1A58108BD85B}" type="pres">
      <dgm:prSet presAssocID="{8F0C7BAC-ED8D-41B5-B9C2-0A58B74B1E72}" presName="sibTrans" presStyleCnt="0"/>
      <dgm:spPr/>
    </dgm:pt>
    <dgm:pt modelId="{4DFBCDD4-DFBB-4210-8676-E8B12B37F4D2}" type="pres">
      <dgm:prSet presAssocID="{456718A3-5E40-488D-9376-EF06C826E855}" presName="node" presStyleLbl="node1" presStyleIdx="1" presStyleCnt="5">
        <dgm:presLayoutVars>
          <dgm:bulletEnabled val="1"/>
        </dgm:presLayoutVars>
      </dgm:prSet>
      <dgm:spPr/>
    </dgm:pt>
    <dgm:pt modelId="{8AE83A40-7F23-480C-A986-29BD82B2098F}" type="pres">
      <dgm:prSet presAssocID="{B86BD7DA-5813-450C-BBC0-C00CEC3D416C}" presName="sibTrans" presStyleCnt="0"/>
      <dgm:spPr/>
    </dgm:pt>
    <dgm:pt modelId="{7A4E2FC6-3168-4AF7-8854-A308F7F00387}" type="pres">
      <dgm:prSet presAssocID="{6FDA9406-097E-4B7E-A11E-115FE841B5F9}" presName="node" presStyleLbl="node1" presStyleIdx="2" presStyleCnt="5">
        <dgm:presLayoutVars>
          <dgm:bulletEnabled val="1"/>
        </dgm:presLayoutVars>
      </dgm:prSet>
      <dgm:spPr/>
    </dgm:pt>
    <dgm:pt modelId="{46B13E59-263E-40DD-A86B-E6E18788D32D}" type="pres">
      <dgm:prSet presAssocID="{CD30ED1C-C2DE-4A7C-A5F5-7F3954B8935E}" presName="sibTrans" presStyleCnt="0"/>
      <dgm:spPr/>
    </dgm:pt>
    <dgm:pt modelId="{387B1C75-8973-449E-AC43-2A69EA060630}" type="pres">
      <dgm:prSet presAssocID="{934637BF-D058-4C75-AF77-A4969BDCE0F7}" presName="node" presStyleLbl="node1" presStyleIdx="3" presStyleCnt="5">
        <dgm:presLayoutVars>
          <dgm:bulletEnabled val="1"/>
        </dgm:presLayoutVars>
      </dgm:prSet>
      <dgm:spPr/>
    </dgm:pt>
    <dgm:pt modelId="{98D9331D-1366-42FA-A019-608214B00428}" type="pres">
      <dgm:prSet presAssocID="{7BE07B63-2495-43A0-A706-56CC581C8DD6}" presName="sibTrans" presStyleCnt="0"/>
      <dgm:spPr/>
    </dgm:pt>
    <dgm:pt modelId="{22E7F1B0-EA24-465A-B379-CF0646F6DE73}" type="pres">
      <dgm:prSet presAssocID="{88A46705-AAD9-4494-B53D-343F04EEF43B}" presName="node" presStyleLbl="node1" presStyleIdx="4" presStyleCnt="5">
        <dgm:presLayoutVars>
          <dgm:bulletEnabled val="1"/>
        </dgm:presLayoutVars>
      </dgm:prSet>
      <dgm:spPr/>
    </dgm:pt>
  </dgm:ptLst>
  <dgm:cxnLst>
    <dgm:cxn modelId="{CA216706-3408-41F0-B5A4-469C66500BF8}" type="presOf" srcId="{C7A8E5F0-3DA2-4019-B5C3-350C329B8DB4}" destId="{62B48280-0CE7-485B-BE3A-6AD20D1DBD3A}" srcOrd="0" destOrd="0" presId="urn:microsoft.com/office/officeart/2005/8/layout/default"/>
    <dgm:cxn modelId="{9577BB0D-A3E2-41C8-8DF6-5BEE36C8EA0F}" srcId="{C7A8E5F0-3DA2-4019-B5C3-350C329B8DB4}" destId="{5C10A5B9-BBF3-40C4-9BC0-9EB7BDD12A7C}" srcOrd="0" destOrd="0" parTransId="{3BE3393C-C8CA-414E-A95C-65AFC12D62A5}" sibTransId="{8F0C7BAC-ED8D-41B5-B9C2-0A58B74B1E72}"/>
    <dgm:cxn modelId="{848C3E6C-2CB5-4D2F-8CA5-26523E0743FA}" type="presOf" srcId="{6FDA9406-097E-4B7E-A11E-115FE841B5F9}" destId="{7A4E2FC6-3168-4AF7-8854-A308F7F00387}" srcOrd="0" destOrd="0" presId="urn:microsoft.com/office/officeart/2005/8/layout/default"/>
    <dgm:cxn modelId="{A45AF64E-7327-45A4-9813-29618E67FC92}" type="presOf" srcId="{88A46705-AAD9-4494-B53D-343F04EEF43B}" destId="{22E7F1B0-EA24-465A-B379-CF0646F6DE73}" srcOrd="0" destOrd="0" presId="urn:microsoft.com/office/officeart/2005/8/layout/default"/>
    <dgm:cxn modelId="{C50E0559-A4EB-4F6F-96F5-2DB73114FDDA}" srcId="{C7A8E5F0-3DA2-4019-B5C3-350C329B8DB4}" destId="{456718A3-5E40-488D-9376-EF06C826E855}" srcOrd="1" destOrd="0" parTransId="{0BEF1E24-25D4-448C-8299-F75F05E78925}" sibTransId="{B86BD7DA-5813-450C-BBC0-C00CEC3D416C}"/>
    <dgm:cxn modelId="{E6F5D859-DD22-4D54-AF45-84B8B86A0ADD}" srcId="{C7A8E5F0-3DA2-4019-B5C3-350C329B8DB4}" destId="{6FDA9406-097E-4B7E-A11E-115FE841B5F9}" srcOrd="2" destOrd="0" parTransId="{B3BCE12A-0AC8-4B3D-A660-F183BD775779}" sibTransId="{CD30ED1C-C2DE-4A7C-A5F5-7F3954B8935E}"/>
    <dgm:cxn modelId="{B364B991-2C80-45F6-BBC7-EA9CD69F18F6}" type="presOf" srcId="{934637BF-D058-4C75-AF77-A4969BDCE0F7}" destId="{387B1C75-8973-449E-AC43-2A69EA060630}" srcOrd="0" destOrd="0" presId="urn:microsoft.com/office/officeart/2005/8/layout/default"/>
    <dgm:cxn modelId="{CADBB3B8-FEC4-4A82-B415-818B0F2877A1}" type="presOf" srcId="{456718A3-5E40-488D-9376-EF06C826E855}" destId="{4DFBCDD4-DFBB-4210-8676-E8B12B37F4D2}" srcOrd="0" destOrd="0" presId="urn:microsoft.com/office/officeart/2005/8/layout/default"/>
    <dgm:cxn modelId="{D93D7BC4-1591-4923-9B1E-796E7B804739}" srcId="{C7A8E5F0-3DA2-4019-B5C3-350C329B8DB4}" destId="{88A46705-AAD9-4494-B53D-343F04EEF43B}" srcOrd="4" destOrd="0" parTransId="{0BFED320-FEF5-48D1-BB9B-C9850A07D830}" sibTransId="{D30731A5-BDDB-497E-A539-3712D9B546F4}"/>
    <dgm:cxn modelId="{868F05DC-F3DA-4E71-BC2F-BBE1F79EE097}" type="presOf" srcId="{5C10A5B9-BBF3-40C4-9BC0-9EB7BDD12A7C}" destId="{E2492E1D-E8E4-4870-8F2E-769C2DC289B4}" srcOrd="0" destOrd="0" presId="urn:microsoft.com/office/officeart/2005/8/layout/default"/>
    <dgm:cxn modelId="{D9FF86E3-2F81-4BAB-893E-FD0E1A6BE32B}" srcId="{C7A8E5F0-3DA2-4019-B5C3-350C329B8DB4}" destId="{934637BF-D058-4C75-AF77-A4969BDCE0F7}" srcOrd="3" destOrd="0" parTransId="{21CFB7AC-655D-43D4-8166-BF2EE8B5ECD4}" sibTransId="{7BE07B63-2495-43A0-A706-56CC581C8DD6}"/>
    <dgm:cxn modelId="{081E7E98-D6B3-4410-8B54-8FB4BC4C8A1D}" type="presParOf" srcId="{62B48280-0CE7-485B-BE3A-6AD20D1DBD3A}" destId="{E2492E1D-E8E4-4870-8F2E-769C2DC289B4}" srcOrd="0" destOrd="0" presId="urn:microsoft.com/office/officeart/2005/8/layout/default"/>
    <dgm:cxn modelId="{8E3BFE72-46E9-4D26-B4BC-5943359C1371}" type="presParOf" srcId="{62B48280-0CE7-485B-BE3A-6AD20D1DBD3A}" destId="{3FF099EB-96C9-41AE-A22C-1A58108BD85B}" srcOrd="1" destOrd="0" presId="urn:microsoft.com/office/officeart/2005/8/layout/default"/>
    <dgm:cxn modelId="{80CA898A-9486-4933-80E7-64B33CCCD2BA}" type="presParOf" srcId="{62B48280-0CE7-485B-BE3A-6AD20D1DBD3A}" destId="{4DFBCDD4-DFBB-4210-8676-E8B12B37F4D2}" srcOrd="2" destOrd="0" presId="urn:microsoft.com/office/officeart/2005/8/layout/default"/>
    <dgm:cxn modelId="{8051F16E-096C-4B96-9ECB-8F186FFBE8F5}" type="presParOf" srcId="{62B48280-0CE7-485B-BE3A-6AD20D1DBD3A}" destId="{8AE83A40-7F23-480C-A986-29BD82B2098F}" srcOrd="3" destOrd="0" presId="urn:microsoft.com/office/officeart/2005/8/layout/default"/>
    <dgm:cxn modelId="{0E4AD93D-6FA4-42EB-9935-2F0AA1B8B187}" type="presParOf" srcId="{62B48280-0CE7-485B-BE3A-6AD20D1DBD3A}" destId="{7A4E2FC6-3168-4AF7-8854-A308F7F00387}" srcOrd="4" destOrd="0" presId="urn:microsoft.com/office/officeart/2005/8/layout/default"/>
    <dgm:cxn modelId="{CB6C5B87-A154-45BB-8270-8C493F06215A}" type="presParOf" srcId="{62B48280-0CE7-485B-BE3A-6AD20D1DBD3A}" destId="{46B13E59-263E-40DD-A86B-E6E18788D32D}" srcOrd="5" destOrd="0" presId="urn:microsoft.com/office/officeart/2005/8/layout/default"/>
    <dgm:cxn modelId="{78B1B00E-ACEC-4D20-932E-273BC799F719}" type="presParOf" srcId="{62B48280-0CE7-485B-BE3A-6AD20D1DBD3A}" destId="{387B1C75-8973-449E-AC43-2A69EA060630}" srcOrd="6" destOrd="0" presId="urn:microsoft.com/office/officeart/2005/8/layout/default"/>
    <dgm:cxn modelId="{4C855649-34E1-4DA6-B1A8-12831265AB1E}" type="presParOf" srcId="{62B48280-0CE7-485B-BE3A-6AD20D1DBD3A}" destId="{98D9331D-1366-42FA-A019-608214B00428}" srcOrd="7" destOrd="0" presId="urn:microsoft.com/office/officeart/2005/8/layout/default"/>
    <dgm:cxn modelId="{90B1C21D-3DE6-4F77-A74E-28168D510233}" type="presParOf" srcId="{62B48280-0CE7-485B-BE3A-6AD20D1DBD3A}" destId="{22E7F1B0-EA24-465A-B379-CF0646F6DE73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6EF325-F704-4097-A499-C8F182A6C1C2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E5292EC-8339-4198-9F92-32D8220E5A4C}">
      <dgm:prSet/>
      <dgm:spPr/>
      <dgm:t>
        <a:bodyPr/>
        <a:lstStyle/>
        <a:p>
          <a:r>
            <a:rPr lang="en-SG" dirty="0"/>
            <a:t>MENU </a:t>
          </a:r>
        </a:p>
        <a:p>
          <a:r>
            <a:rPr lang="en-SG" dirty="0"/>
            <a:t>State</a:t>
          </a:r>
          <a:endParaRPr lang="en-US" dirty="0"/>
        </a:p>
      </dgm:t>
    </dgm:pt>
    <dgm:pt modelId="{F20BE69A-BAD7-43C4-A76E-C0323D482A4E}" type="parTrans" cxnId="{94455EA7-664B-4FE0-BB52-D1804B8599B7}">
      <dgm:prSet/>
      <dgm:spPr/>
      <dgm:t>
        <a:bodyPr/>
        <a:lstStyle/>
        <a:p>
          <a:endParaRPr lang="en-US"/>
        </a:p>
      </dgm:t>
    </dgm:pt>
    <dgm:pt modelId="{C2235D71-0D8E-41F4-8E1B-BB65AE2921C1}" type="sibTrans" cxnId="{94455EA7-664B-4FE0-BB52-D1804B8599B7}">
      <dgm:prSet/>
      <dgm:spPr/>
      <dgm:t>
        <a:bodyPr/>
        <a:lstStyle/>
        <a:p>
          <a:endParaRPr lang="en-US"/>
        </a:p>
      </dgm:t>
    </dgm:pt>
    <dgm:pt modelId="{A431BCB6-8EDF-402F-9F57-9CA586346001}">
      <dgm:prSet/>
      <dgm:spPr/>
      <dgm:t>
        <a:bodyPr/>
        <a:lstStyle/>
        <a:p>
          <a:r>
            <a:rPr lang="en-SG" dirty="0"/>
            <a:t>PLAY </a:t>
          </a:r>
        </a:p>
        <a:p>
          <a:r>
            <a:rPr lang="en-SG" dirty="0"/>
            <a:t>State</a:t>
          </a:r>
          <a:endParaRPr lang="en-US" dirty="0"/>
        </a:p>
      </dgm:t>
    </dgm:pt>
    <dgm:pt modelId="{870E123F-6998-4E1B-A8C6-14F5BAE43DDC}" type="parTrans" cxnId="{C5A0824C-0E4C-40CE-9CBE-B4AE3A26151D}">
      <dgm:prSet/>
      <dgm:spPr/>
      <dgm:t>
        <a:bodyPr/>
        <a:lstStyle/>
        <a:p>
          <a:endParaRPr lang="en-US"/>
        </a:p>
      </dgm:t>
    </dgm:pt>
    <dgm:pt modelId="{9455504A-34CA-4B19-A6B7-54152D228AC0}" type="sibTrans" cxnId="{C5A0824C-0E4C-40CE-9CBE-B4AE3A26151D}">
      <dgm:prSet/>
      <dgm:spPr/>
      <dgm:t>
        <a:bodyPr/>
        <a:lstStyle/>
        <a:p>
          <a:endParaRPr lang="en-US"/>
        </a:p>
      </dgm:t>
    </dgm:pt>
    <dgm:pt modelId="{FEB40582-EC27-496E-BB24-512B3044B278}">
      <dgm:prSet/>
      <dgm:spPr/>
      <dgm:t>
        <a:bodyPr/>
        <a:lstStyle/>
        <a:p>
          <a:r>
            <a:rPr lang="en-SG" dirty="0"/>
            <a:t>GAME OVER </a:t>
          </a:r>
        </a:p>
        <a:p>
          <a:r>
            <a:rPr lang="en-SG" dirty="0"/>
            <a:t>State</a:t>
          </a:r>
          <a:endParaRPr lang="en-US" dirty="0"/>
        </a:p>
      </dgm:t>
    </dgm:pt>
    <dgm:pt modelId="{B0A3C8DF-B6F1-40AE-8AE5-82156878CBC5}" type="parTrans" cxnId="{64811D59-B2AD-4F0A-8AE7-30A2CA5EDFE4}">
      <dgm:prSet/>
      <dgm:spPr/>
      <dgm:t>
        <a:bodyPr/>
        <a:lstStyle/>
        <a:p>
          <a:endParaRPr lang="en-US"/>
        </a:p>
      </dgm:t>
    </dgm:pt>
    <dgm:pt modelId="{F6370F71-0B63-4798-A835-C16D172A2694}" type="sibTrans" cxnId="{64811D59-B2AD-4F0A-8AE7-30A2CA5EDFE4}">
      <dgm:prSet/>
      <dgm:spPr/>
      <dgm:t>
        <a:bodyPr/>
        <a:lstStyle/>
        <a:p>
          <a:endParaRPr lang="en-US"/>
        </a:p>
      </dgm:t>
    </dgm:pt>
    <dgm:pt modelId="{922B04DC-67D7-4A6A-9F90-9AAEB9B0B3CF}" type="pres">
      <dgm:prSet presAssocID="{656EF325-F704-4097-A499-C8F182A6C1C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B2B84CC-3523-4F4D-B1E6-350B29427983}" type="pres">
      <dgm:prSet presAssocID="{0E5292EC-8339-4198-9F92-32D8220E5A4C}" presName="hierRoot1" presStyleCnt="0"/>
      <dgm:spPr/>
    </dgm:pt>
    <dgm:pt modelId="{4AFBE78C-8E32-4164-B37C-E546E190E40A}" type="pres">
      <dgm:prSet presAssocID="{0E5292EC-8339-4198-9F92-32D8220E5A4C}" presName="composite" presStyleCnt="0"/>
      <dgm:spPr/>
    </dgm:pt>
    <dgm:pt modelId="{C83A46B0-CF15-4707-8C14-D6EE77C98F60}" type="pres">
      <dgm:prSet presAssocID="{0E5292EC-8339-4198-9F92-32D8220E5A4C}" presName="background" presStyleLbl="node0" presStyleIdx="0" presStyleCnt="3"/>
      <dgm:spPr/>
    </dgm:pt>
    <dgm:pt modelId="{2FD0FD25-5197-496D-8450-954E4D885460}" type="pres">
      <dgm:prSet presAssocID="{0E5292EC-8339-4198-9F92-32D8220E5A4C}" presName="text" presStyleLbl="fgAcc0" presStyleIdx="0" presStyleCnt="3">
        <dgm:presLayoutVars>
          <dgm:chPref val="3"/>
        </dgm:presLayoutVars>
      </dgm:prSet>
      <dgm:spPr/>
    </dgm:pt>
    <dgm:pt modelId="{73AFBDE6-0937-4774-A9CC-73E08EB37337}" type="pres">
      <dgm:prSet presAssocID="{0E5292EC-8339-4198-9F92-32D8220E5A4C}" presName="hierChild2" presStyleCnt="0"/>
      <dgm:spPr/>
    </dgm:pt>
    <dgm:pt modelId="{82EEA123-B792-44A7-93AD-96E8F7875524}" type="pres">
      <dgm:prSet presAssocID="{A431BCB6-8EDF-402F-9F57-9CA586346001}" presName="hierRoot1" presStyleCnt="0"/>
      <dgm:spPr/>
    </dgm:pt>
    <dgm:pt modelId="{14608E6D-AA44-40A8-92B2-94A08A5FA74B}" type="pres">
      <dgm:prSet presAssocID="{A431BCB6-8EDF-402F-9F57-9CA586346001}" presName="composite" presStyleCnt="0"/>
      <dgm:spPr/>
    </dgm:pt>
    <dgm:pt modelId="{217C4C53-0A0D-4FF7-B738-7276EC108029}" type="pres">
      <dgm:prSet presAssocID="{A431BCB6-8EDF-402F-9F57-9CA586346001}" presName="background" presStyleLbl="node0" presStyleIdx="1" presStyleCnt="3"/>
      <dgm:spPr/>
    </dgm:pt>
    <dgm:pt modelId="{D01F3961-2435-4500-A12D-82D496EDC99D}" type="pres">
      <dgm:prSet presAssocID="{A431BCB6-8EDF-402F-9F57-9CA586346001}" presName="text" presStyleLbl="fgAcc0" presStyleIdx="1" presStyleCnt="3">
        <dgm:presLayoutVars>
          <dgm:chPref val="3"/>
        </dgm:presLayoutVars>
      </dgm:prSet>
      <dgm:spPr/>
    </dgm:pt>
    <dgm:pt modelId="{2F289E4A-C10C-4720-9677-85A78BA93E5B}" type="pres">
      <dgm:prSet presAssocID="{A431BCB6-8EDF-402F-9F57-9CA586346001}" presName="hierChild2" presStyleCnt="0"/>
      <dgm:spPr/>
    </dgm:pt>
    <dgm:pt modelId="{247E416A-EC9C-4311-A91E-61751600875E}" type="pres">
      <dgm:prSet presAssocID="{FEB40582-EC27-496E-BB24-512B3044B278}" presName="hierRoot1" presStyleCnt="0"/>
      <dgm:spPr/>
    </dgm:pt>
    <dgm:pt modelId="{D1423C14-F666-4A7E-B9F0-88C3C7AED00D}" type="pres">
      <dgm:prSet presAssocID="{FEB40582-EC27-496E-BB24-512B3044B278}" presName="composite" presStyleCnt="0"/>
      <dgm:spPr/>
    </dgm:pt>
    <dgm:pt modelId="{FE8B3285-6F85-477B-AB55-CC4FA61D961F}" type="pres">
      <dgm:prSet presAssocID="{FEB40582-EC27-496E-BB24-512B3044B278}" presName="background" presStyleLbl="node0" presStyleIdx="2" presStyleCnt="3"/>
      <dgm:spPr/>
    </dgm:pt>
    <dgm:pt modelId="{A7AC1E50-B3D1-4375-BD8F-2F69253A8F3F}" type="pres">
      <dgm:prSet presAssocID="{FEB40582-EC27-496E-BB24-512B3044B278}" presName="text" presStyleLbl="fgAcc0" presStyleIdx="2" presStyleCnt="3">
        <dgm:presLayoutVars>
          <dgm:chPref val="3"/>
        </dgm:presLayoutVars>
      </dgm:prSet>
      <dgm:spPr/>
    </dgm:pt>
    <dgm:pt modelId="{7A1208D6-EE5B-4C12-A99C-9ECFEC5A6A0D}" type="pres">
      <dgm:prSet presAssocID="{FEB40582-EC27-496E-BB24-512B3044B278}" presName="hierChild2" presStyleCnt="0"/>
      <dgm:spPr/>
    </dgm:pt>
  </dgm:ptLst>
  <dgm:cxnLst>
    <dgm:cxn modelId="{D636B11E-7553-4DFB-9284-F1CAAA1790F2}" type="presOf" srcId="{656EF325-F704-4097-A499-C8F182A6C1C2}" destId="{922B04DC-67D7-4A6A-9F90-9AAEB9B0B3CF}" srcOrd="0" destOrd="0" presId="urn:microsoft.com/office/officeart/2005/8/layout/hierarchy1"/>
    <dgm:cxn modelId="{C4E2D12B-977D-484F-91A7-B85EE351B925}" type="presOf" srcId="{0E5292EC-8339-4198-9F92-32D8220E5A4C}" destId="{2FD0FD25-5197-496D-8450-954E4D885460}" srcOrd="0" destOrd="0" presId="urn:microsoft.com/office/officeart/2005/8/layout/hierarchy1"/>
    <dgm:cxn modelId="{C5A0824C-0E4C-40CE-9CBE-B4AE3A26151D}" srcId="{656EF325-F704-4097-A499-C8F182A6C1C2}" destId="{A431BCB6-8EDF-402F-9F57-9CA586346001}" srcOrd="1" destOrd="0" parTransId="{870E123F-6998-4E1B-A8C6-14F5BAE43DDC}" sibTransId="{9455504A-34CA-4B19-A6B7-54152D228AC0}"/>
    <dgm:cxn modelId="{64811D59-B2AD-4F0A-8AE7-30A2CA5EDFE4}" srcId="{656EF325-F704-4097-A499-C8F182A6C1C2}" destId="{FEB40582-EC27-496E-BB24-512B3044B278}" srcOrd="2" destOrd="0" parTransId="{B0A3C8DF-B6F1-40AE-8AE5-82156878CBC5}" sibTransId="{F6370F71-0B63-4798-A835-C16D172A2694}"/>
    <dgm:cxn modelId="{1E91709C-32A9-4AED-8557-507B82E304F1}" type="presOf" srcId="{FEB40582-EC27-496E-BB24-512B3044B278}" destId="{A7AC1E50-B3D1-4375-BD8F-2F69253A8F3F}" srcOrd="0" destOrd="0" presId="urn:microsoft.com/office/officeart/2005/8/layout/hierarchy1"/>
    <dgm:cxn modelId="{94455EA7-664B-4FE0-BB52-D1804B8599B7}" srcId="{656EF325-F704-4097-A499-C8F182A6C1C2}" destId="{0E5292EC-8339-4198-9F92-32D8220E5A4C}" srcOrd="0" destOrd="0" parTransId="{F20BE69A-BAD7-43C4-A76E-C0323D482A4E}" sibTransId="{C2235D71-0D8E-41F4-8E1B-BB65AE2921C1}"/>
    <dgm:cxn modelId="{216EBCB5-F211-4552-ACA0-0293BD4BB88C}" type="presOf" srcId="{A431BCB6-8EDF-402F-9F57-9CA586346001}" destId="{D01F3961-2435-4500-A12D-82D496EDC99D}" srcOrd="0" destOrd="0" presId="urn:microsoft.com/office/officeart/2005/8/layout/hierarchy1"/>
    <dgm:cxn modelId="{7871E93C-649A-48F3-B105-C1CEF28A284C}" type="presParOf" srcId="{922B04DC-67D7-4A6A-9F90-9AAEB9B0B3CF}" destId="{1B2B84CC-3523-4F4D-B1E6-350B29427983}" srcOrd="0" destOrd="0" presId="urn:microsoft.com/office/officeart/2005/8/layout/hierarchy1"/>
    <dgm:cxn modelId="{01055EB9-FF89-4348-8A95-632DAE806B78}" type="presParOf" srcId="{1B2B84CC-3523-4F4D-B1E6-350B29427983}" destId="{4AFBE78C-8E32-4164-B37C-E546E190E40A}" srcOrd="0" destOrd="0" presId="urn:microsoft.com/office/officeart/2005/8/layout/hierarchy1"/>
    <dgm:cxn modelId="{FA57C1CE-DF63-47B0-B001-5D3DBC355F92}" type="presParOf" srcId="{4AFBE78C-8E32-4164-B37C-E546E190E40A}" destId="{C83A46B0-CF15-4707-8C14-D6EE77C98F60}" srcOrd="0" destOrd="0" presId="urn:microsoft.com/office/officeart/2005/8/layout/hierarchy1"/>
    <dgm:cxn modelId="{7013F24D-B4A1-489A-A8C0-76E743D8E094}" type="presParOf" srcId="{4AFBE78C-8E32-4164-B37C-E546E190E40A}" destId="{2FD0FD25-5197-496D-8450-954E4D885460}" srcOrd="1" destOrd="0" presId="urn:microsoft.com/office/officeart/2005/8/layout/hierarchy1"/>
    <dgm:cxn modelId="{77CA7A0E-A2F4-4B5F-B46F-8C8F6E859C8F}" type="presParOf" srcId="{1B2B84CC-3523-4F4D-B1E6-350B29427983}" destId="{73AFBDE6-0937-4774-A9CC-73E08EB37337}" srcOrd="1" destOrd="0" presId="urn:microsoft.com/office/officeart/2005/8/layout/hierarchy1"/>
    <dgm:cxn modelId="{5FE17335-CC39-4D75-9CE7-5BB290BD315D}" type="presParOf" srcId="{922B04DC-67D7-4A6A-9F90-9AAEB9B0B3CF}" destId="{82EEA123-B792-44A7-93AD-96E8F7875524}" srcOrd="1" destOrd="0" presId="urn:microsoft.com/office/officeart/2005/8/layout/hierarchy1"/>
    <dgm:cxn modelId="{ADEFAFCA-18B2-4147-8725-4FEB899C1CC4}" type="presParOf" srcId="{82EEA123-B792-44A7-93AD-96E8F7875524}" destId="{14608E6D-AA44-40A8-92B2-94A08A5FA74B}" srcOrd="0" destOrd="0" presId="urn:microsoft.com/office/officeart/2005/8/layout/hierarchy1"/>
    <dgm:cxn modelId="{085E3BC1-4985-48C7-A77E-D27E2BB0227B}" type="presParOf" srcId="{14608E6D-AA44-40A8-92B2-94A08A5FA74B}" destId="{217C4C53-0A0D-4FF7-B738-7276EC108029}" srcOrd="0" destOrd="0" presId="urn:microsoft.com/office/officeart/2005/8/layout/hierarchy1"/>
    <dgm:cxn modelId="{8D88ECDE-EE6F-4BA9-B605-CA7FF1A1F72C}" type="presParOf" srcId="{14608E6D-AA44-40A8-92B2-94A08A5FA74B}" destId="{D01F3961-2435-4500-A12D-82D496EDC99D}" srcOrd="1" destOrd="0" presId="urn:microsoft.com/office/officeart/2005/8/layout/hierarchy1"/>
    <dgm:cxn modelId="{BCFBC10C-132A-41E8-BA3D-87127E894981}" type="presParOf" srcId="{82EEA123-B792-44A7-93AD-96E8F7875524}" destId="{2F289E4A-C10C-4720-9677-85A78BA93E5B}" srcOrd="1" destOrd="0" presId="urn:microsoft.com/office/officeart/2005/8/layout/hierarchy1"/>
    <dgm:cxn modelId="{BE294847-F4FF-4796-BFE1-26B5A756887D}" type="presParOf" srcId="{922B04DC-67D7-4A6A-9F90-9AAEB9B0B3CF}" destId="{247E416A-EC9C-4311-A91E-61751600875E}" srcOrd="2" destOrd="0" presId="urn:microsoft.com/office/officeart/2005/8/layout/hierarchy1"/>
    <dgm:cxn modelId="{3B534EF0-C01B-43CF-8BE3-E89E36A1C92D}" type="presParOf" srcId="{247E416A-EC9C-4311-A91E-61751600875E}" destId="{D1423C14-F666-4A7E-B9F0-88C3C7AED00D}" srcOrd="0" destOrd="0" presId="urn:microsoft.com/office/officeart/2005/8/layout/hierarchy1"/>
    <dgm:cxn modelId="{0A8EB477-1061-4129-A538-24C30180B426}" type="presParOf" srcId="{D1423C14-F666-4A7E-B9F0-88C3C7AED00D}" destId="{FE8B3285-6F85-477B-AB55-CC4FA61D961F}" srcOrd="0" destOrd="0" presId="urn:microsoft.com/office/officeart/2005/8/layout/hierarchy1"/>
    <dgm:cxn modelId="{034D3AA6-732E-4887-A256-41FC93B11FB0}" type="presParOf" srcId="{D1423C14-F666-4A7E-B9F0-88C3C7AED00D}" destId="{A7AC1E50-B3D1-4375-BD8F-2F69253A8F3F}" srcOrd="1" destOrd="0" presId="urn:microsoft.com/office/officeart/2005/8/layout/hierarchy1"/>
    <dgm:cxn modelId="{E58421A5-CBAB-4E0B-8459-55364EA1BB01}" type="presParOf" srcId="{247E416A-EC9C-4311-A91E-61751600875E}" destId="{7A1208D6-EE5B-4C12-A99C-9ECFEC5A6A0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492E1D-E8E4-4870-8F2E-769C2DC289B4}">
      <dsp:nvSpPr>
        <dsp:cNvPr id="0" name=""/>
        <dsp:cNvSpPr/>
      </dsp:nvSpPr>
      <dsp:spPr>
        <a:xfrm>
          <a:off x="69745" y="1763"/>
          <a:ext cx="2846592" cy="170795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4400" kern="1200"/>
            <a:t>Constants?</a:t>
          </a:r>
          <a:endParaRPr lang="en-US" sz="4400" kern="1200"/>
        </a:p>
      </dsp:txBody>
      <dsp:txXfrm>
        <a:off x="69745" y="1763"/>
        <a:ext cx="2846592" cy="1707955"/>
      </dsp:txXfrm>
    </dsp:sp>
    <dsp:sp modelId="{4DFBCDD4-DFBB-4210-8676-E8B12B37F4D2}">
      <dsp:nvSpPr>
        <dsp:cNvPr id="0" name=""/>
        <dsp:cNvSpPr/>
      </dsp:nvSpPr>
      <dsp:spPr>
        <a:xfrm>
          <a:off x="3200997" y="1763"/>
          <a:ext cx="2846592" cy="170795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4400" kern="1200"/>
            <a:t>Variables?</a:t>
          </a:r>
          <a:endParaRPr lang="en-US" sz="4400" kern="1200"/>
        </a:p>
      </dsp:txBody>
      <dsp:txXfrm>
        <a:off x="3200997" y="1763"/>
        <a:ext cx="2846592" cy="1707955"/>
      </dsp:txXfrm>
    </dsp:sp>
    <dsp:sp modelId="{7A4E2FC6-3168-4AF7-8854-A308F7F00387}">
      <dsp:nvSpPr>
        <dsp:cNvPr id="0" name=""/>
        <dsp:cNvSpPr/>
      </dsp:nvSpPr>
      <dsp:spPr>
        <a:xfrm>
          <a:off x="69745" y="1994378"/>
          <a:ext cx="2846592" cy="170795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4400" kern="1200"/>
            <a:t>Arrays?</a:t>
          </a:r>
          <a:endParaRPr lang="en-US" sz="4400" kern="1200"/>
        </a:p>
      </dsp:txBody>
      <dsp:txXfrm>
        <a:off x="69745" y="1994378"/>
        <a:ext cx="2846592" cy="1707955"/>
      </dsp:txXfrm>
    </dsp:sp>
    <dsp:sp modelId="{387B1C75-8973-449E-AC43-2A69EA060630}">
      <dsp:nvSpPr>
        <dsp:cNvPr id="0" name=""/>
        <dsp:cNvSpPr/>
      </dsp:nvSpPr>
      <dsp:spPr>
        <a:xfrm>
          <a:off x="3200997" y="1994378"/>
          <a:ext cx="2846592" cy="170795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4400" kern="1200"/>
            <a:t>Vectors?</a:t>
          </a:r>
          <a:endParaRPr lang="en-US" sz="4400" kern="1200"/>
        </a:p>
      </dsp:txBody>
      <dsp:txXfrm>
        <a:off x="3200997" y="1994378"/>
        <a:ext cx="2846592" cy="1707955"/>
      </dsp:txXfrm>
    </dsp:sp>
    <dsp:sp modelId="{22E7F1B0-EA24-465A-B379-CF0646F6DE73}">
      <dsp:nvSpPr>
        <dsp:cNvPr id="0" name=""/>
        <dsp:cNvSpPr/>
      </dsp:nvSpPr>
      <dsp:spPr>
        <a:xfrm>
          <a:off x="1635371" y="3986992"/>
          <a:ext cx="2846592" cy="170795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4400" kern="1200"/>
            <a:t>Maps?</a:t>
          </a:r>
          <a:endParaRPr lang="en-US" sz="4400" kern="1200"/>
        </a:p>
      </dsp:txBody>
      <dsp:txXfrm>
        <a:off x="1635371" y="3986992"/>
        <a:ext cx="2846592" cy="17079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3A46B0-CF15-4707-8C14-D6EE77C98F60}">
      <dsp:nvSpPr>
        <dsp:cNvPr id="0" name=""/>
        <dsp:cNvSpPr/>
      </dsp:nvSpPr>
      <dsp:spPr>
        <a:xfrm>
          <a:off x="0" y="511845"/>
          <a:ext cx="2846069" cy="180725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D0FD25-5197-496D-8450-954E4D885460}">
      <dsp:nvSpPr>
        <dsp:cNvPr id="0" name=""/>
        <dsp:cNvSpPr/>
      </dsp:nvSpPr>
      <dsp:spPr>
        <a:xfrm>
          <a:off x="316230" y="812264"/>
          <a:ext cx="2846069" cy="180725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800" kern="1200" dirty="0"/>
            <a:t>MENU </a:t>
          </a:r>
        </a:p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800" kern="1200" dirty="0"/>
            <a:t>State</a:t>
          </a:r>
          <a:endParaRPr lang="en-US" sz="3800" kern="1200" dirty="0"/>
        </a:p>
      </dsp:txBody>
      <dsp:txXfrm>
        <a:off x="369163" y="865197"/>
        <a:ext cx="2740203" cy="1701388"/>
      </dsp:txXfrm>
    </dsp:sp>
    <dsp:sp modelId="{217C4C53-0A0D-4FF7-B738-7276EC108029}">
      <dsp:nvSpPr>
        <dsp:cNvPr id="0" name=""/>
        <dsp:cNvSpPr/>
      </dsp:nvSpPr>
      <dsp:spPr>
        <a:xfrm>
          <a:off x="3478529" y="511845"/>
          <a:ext cx="2846069" cy="180725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1F3961-2435-4500-A12D-82D496EDC99D}">
      <dsp:nvSpPr>
        <dsp:cNvPr id="0" name=""/>
        <dsp:cNvSpPr/>
      </dsp:nvSpPr>
      <dsp:spPr>
        <a:xfrm>
          <a:off x="3794759" y="812264"/>
          <a:ext cx="2846069" cy="180725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800" kern="1200" dirty="0"/>
            <a:t>PLAY </a:t>
          </a:r>
        </a:p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800" kern="1200" dirty="0"/>
            <a:t>State</a:t>
          </a:r>
          <a:endParaRPr lang="en-US" sz="3800" kern="1200" dirty="0"/>
        </a:p>
      </dsp:txBody>
      <dsp:txXfrm>
        <a:off x="3847692" y="865197"/>
        <a:ext cx="2740203" cy="1701388"/>
      </dsp:txXfrm>
    </dsp:sp>
    <dsp:sp modelId="{FE8B3285-6F85-477B-AB55-CC4FA61D961F}">
      <dsp:nvSpPr>
        <dsp:cNvPr id="0" name=""/>
        <dsp:cNvSpPr/>
      </dsp:nvSpPr>
      <dsp:spPr>
        <a:xfrm>
          <a:off x="6957059" y="511845"/>
          <a:ext cx="2846069" cy="180725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AC1E50-B3D1-4375-BD8F-2F69253A8F3F}">
      <dsp:nvSpPr>
        <dsp:cNvPr id="0" name=""/>
        <dsp:cNvSpPr/>
      </dsp:nvSpPr>
      <dsp:spPr>
        <a:xfrm>
          <a:off x="7273289" y="812264"/>
          <a:ext cx="2846069" cy="180725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800" kern="1200" dirty="0"/>
            <a:t>GAME OVER </a:t>
          </a:r>
        </a:p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800" kern="1200" dirty="0"/>
            <a:t>State</a:t>
          </a:r>
          <a:endParaRPr lang="en-US" sz="3800" kern="1200" dirty="0"/>
        </a:p>
      </dsp:txBody>
      <dsp:txXfrm>
        <a:off x="7326222" y="865197"/>
        <a:ext cx="2740203" cy="17013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C9E6E-F090-44D6-B83A-8224CFE354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2CF9F6-A181-4D6A-B2D4-EF81794F23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F73D1-8C58-4AD3-A406-5D3DBCC96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97030-44F2-4694-8BD1-9E7E9C9B4ED7}" type="datetimeFigureOut">
              <a:rPr lang="en-SG" smtClean="0"/>
              <a:t>5/9/2020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9C7DE-B0EB-4F36-B570-057EE2891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55F18-3978-435B-B277-659E13595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E44AE-7367-42A9-BE1B-84FBC0CBCD8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0580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69B6F-7199-4D3E-AE21-1ED434220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7F36C-56BF-4043-B1FA-5AB6EBFD3A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3B0DB-F6ED-4390-A1CB-CB1CE8CC0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97030-44F2-4694-8BD1-9E7E9C9B4ED7}" type="datetimeFigureOut">
              <a:rPr lang="en-SG" smtClean="0"/>
              <a:t>5/9/2020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E611E-E53B-4DB5-BB24-4D58CD404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5DCFD-1EC0-4767-A4C2-7D9268EA9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E44AE-7367-42A9-BE1B-84FBC0CBCD8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67754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E94BC8-39B7-460C-839F-0C990A928E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D5B0DA-4A89-4B3A-93CA-B338D095D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C8BD90-FE56-4CAF-96FB-62F030343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97030-44F2-4694-8BD1-9E7E9C9B4ED7}" type="datetimeFigureOut">
              <a:rPr lang="en-SG" smtClean="0"/>
              <a:t>5/9/2020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42E07-E809-4881-A9F6-2486A75DD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ADDF7-16A0-4B79-B0A7-3AD62D0CF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E44AE-7367-42A9-BE1B-84FBC0CBCD8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43570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DE338-5D2A-421B-B41A-5B5D7F558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DDECD-87FF-4A6F-A9F0-3E0B5FA55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8F297E-9949-46A2-A84C-B1BC1968F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97030-44F2-4694-8BD1-9E7E9C9B4ED7}" type="datetimeFigureOut">
              <a:rPr lang="en-SG" smtClean="0"/>
              <a:t>5/9/2020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A93A4-49D5-407B-9848-04C41D443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F0FC1-E5D1-4AAA-9954-19AA70031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E44AE-7367-42A9-BE1B-84FBC0CBCD8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98886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F30BF-778C-4572-9B0F-6E7325D0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5ED0CD-0993-4C7F-9762-BC9D136FD3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F9D3F-638A-4ED0-9DB3-4988A9720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97030-44F2-4694-8BD1-9E7E9C9B4ED7}" type="datetimeFigureOut">
              <a:rPr lang="en-SG" smtClean="0"/>
              <a:t>5/9/2020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0E93B-7074-4AE8-A258-677563E40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C76E7-FE48-415C-92E1-E3EA4C1DE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E44AE-7367-42A9-BE1B-84FBC0CBCD8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94443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FC9BD-9B0A-4725-877D-CEE2CFEA5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F2E11-A936-4667-BA3B-1E967570F9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700300-0510-426E-899D-74CA74E840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FF85DB-AB2B-479A-9CE0-4728AA658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97030-44F2-4694-8BD1-9E7E9C9B4ED7}" type="datetimeFigureOut">
              <a:rPr lang="en-SG" smtClean="0"/>
              <a:t>5/9/2020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0A182A-D35F-4DB7-A597-A2A4941B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8C3893-4D68-43E1-8F2D-DC5A7BCE1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E44AE-7367-42A9-BE1B-84FBC0CBCD8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88859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AB1C2-8769-4D0B-9964-655723448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A2735-B68C-4717-9C99-F35119BC4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CCAD61-6464-4AE2-89EF-B538CD80BD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429295-71FC-478C-BBB0-62C0BE2F15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79F21B-22D0-47BC-84F8-58A9488561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9D4135-542C-4121-B467-A80E8163A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97030-44F2-4694-8BD1-9E7E9C9B4ED7}" type="datetimeFigureOut">
              <a:rPr lang="en-SG" smtClean="0"/>
              <a:t>5/9/2020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C432C8-70C9-4440-B900-522081C47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25B71D-0CD2-410E-A20A-63AA867AB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E44AE-7367-42A9-BE1B-84FBC0CBCD8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29758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264A5-3093-430A-8626-A20093F20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7FB466-5F53-4743-AA27-0B548C5D2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97030-44F2-4694-8BD1-9E7E9C9B4ED7}" type="datetimeFigureOut">
              <a:rPr lang="en-SG" smtClean="0"/>
              <a:t>5/9/2020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227BB-BD3B-425A-B090-CF7D471AE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D8D66-140E-4EC9-9E98-C4817092A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E44AE-7367-42A9-BE1B-84FBC0CBCD8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93014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741911-BC72-4B4B-8AEE-32C4D8D83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97030-44F2-4694-8BD1-9E7E9C9B4ED7}" type="datetimeFigureOut">
              <a:rPr lang="en-SG" smtClean="0"/>
              <a:t>5/9/2020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FD204B-371E-492F-A1F4-EE732CF0D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8B7B3-5C39-4A15-845C-4BCFFD9BF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E44AE-7367-42A9-BE1B-84FBC0CBCD8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8187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C2DB6-4F9A-4A23-ADCA-FE2EF5D6E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73514-0F3A-4446-A75C-C4D56253A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A0A6ED-949C-44E2-B062-30213DCBC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9E97E9-59CF-4B7D-A4F0-8ECB8FAC2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97030-44F2-4694-8BD1-9E7E9C9B4ED7}" type="datetimeFigureOut">
              <a:rPr lang="en-SG" smtClean="0"/>
              <a:t>5/9/2020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5F6E23-8711-4D7D-870F-F9C099D6B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3EB6F-89F8-44DA-8413-B5605D478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E44AE-7367-42A9-BE1B-84FBC0CBCD8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96236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5A3E7-6821-4289-B004-CDE288BCF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0DC25A-608A-4647-A3E2-EC0A511F01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84FA83-2E99-4DEE-8094-10E4CD0B9F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5A631E-699B-4997-9A23-7732165A9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97030-44F2-4694-8BD1-9E7E9C9B4ED7}" type="datetimeFigureOut">
              <a:rPr lang="en-SG" smtClean="0"/>
              <a:t>5/9/2020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BCCDFA-7649-4DB6-80EF-C663D9D0E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13442E-7D67-4CCE-A1AE-22C3495CB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E44AE-7367-42A9-BE1B-84FBC0CBCD8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90690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3DF1B4-4773-4317-B0F6-8765B6FB4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792360-538F-4F9B-BFA0-5A2A7BC2E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007666-8EBA-494C-859C-901E544296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97030-44F2-4694-8BD1-9E7E9C9B4ED7}" type="datetimeFigureOut">
              <a:rPr lang="en-SG" smtClean="0"/>
              <a:t>5/9/2020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71047-E263-4B52-A8D0-763966B1E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3A4454-C1D2-4FED-9C50-BB67E71C44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E44AE-7367-42A9-BE1B-84FBC0CBCD8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81505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0694-511D-445B-ACDC-DE83D34D8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Student Particulars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F37E06-C745-4072-98E3-84D5E51955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01489"/>
            <a:ext cx="10515600" cy="199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052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D3416-2238-4418-BD3A-AC12A03E6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Instantiating student John and getting his scores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A7D74E-39AF-4A76-8BFD-2CD69E934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2816"/>
            <a:ext cx="12192000" cy="310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4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7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13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Arc 15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3976C3-056E-41E7-BAD6-90E6E51207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939159"/>
            <a:ext cx="7644627" cy="2751086"/>
          </a:xfrm>
        </p:spPr>
        <p:txBody>
          <a:bodyPr>
            <a:normAutofit/>
          </a:bodyPr>
          <a:lstStyle/>
          <a:p>
            <a:pPr algn="r"/>
            <a:r>
              <a:rPr lang="en-SG"/>
              <a:t>Game States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48ECC5-E40C-4EB7-BA4C-08BD45E2DA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4782320"/>
            <a:ext cx="7644627" cy="1329443"/>
          </a:xfrm>
        </p:spPr>
        <p:txBody>
          <a:bodyPr>
            <a:normAutofit/>
          </a:bodyPr>
          <a:lstStyle/>
          <a:p>
            <a:pPr algn="r"/>
            <a:r>
              <a:rPr lang="en-SG"/>
              <a:t>Moving into Game Creation now yay :D</a:t>
            </a:r>
          </a:p>
        </p:txBody>
      </p:sp>
    </p:spTree>
    <p:extLst>
      <p:ext uri="{BB962C8B-B14F-4D97-AF65-F5344CB8AC3E}">
        <p14:creationId xmlns:p14="http://schemas.microsoft.com/office/powerpoint/2010/main" val="2332813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6BF21-B9A8-4E2A-8D0E-54BD462DC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4944152" cy="1622321"/>
          </a:xfrm>
        </p:spPr>
        <p:txBody>
          <a:bodyPr>
            <a:normAutofit/>
          </a:bodyPr>
          <a:lstStyle/>
          <a:p>
            <a:r>
              <a:rPr lang="en-SG" dirty="0"/>
              <a:t>Tetris-simplified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E11EF-3AD3-47B8-882A-5BA5914E1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4944151" cy="3785419"/>
          </a:xfrm>
        </p:spPr>
        <p:txBody>
          <a:bodyPr>
            <a:normAutofit/>
          </a:bodyPr>
          <a:lstStyle/>
          <a:p>
            <a:r>
              <a:rPr lang="en-SG" sz="2400"/>
              <a:t>Goal of Tetris is to survive as long as possible.</a:t>
            </a:r>
          </a:p>
          <a:p>
            <a:r>
              <a:rPr lang="en-SG" sz="2400"/>
              <a:t>There will be tiles (called Tetrinos) and they will fall from the top of the screen.</a:t>
            </a:r>
          </a:p>
          <a:p>
            <a:r>
              <a:rPr lang="en-SG" sz="2400"/>
              <a:t>If you complete a line, the tiles would disappear.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F7435D-E3DB-47B1-BA61-B00ACC83A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F263A0B5-F8C4-4116-809F-78A768EA7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557784"/>
            <a:ext cx="513020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761DC0-A05A-4693-90E9-2FF762B39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863" y="833418"/>
            <a:ext cx="4423223" cy="518791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379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20E65-0CD6-4F9A-850B-5C989AF7B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SG" dirty="0"/>
              <a:t>What are Game States?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86C9F-AA5B-4380-979E-252B73BED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 i="1" dirty="0"/>
              <a:t>The "game state" is simply a </a:t>
            </a:r>
            <a:r>
              <a:rPr lang="en-US" sz="2000" i="1" u="sng" dirty="0"/>
              <a:t>snapshot of the game</a:t>
            </a:r>
            <a:r>
              <a:rPr lang="en-US" sz="2000" i="1" dirty="0"/>
              <a:t>. The "game state" changes if any of the objects or values in the game changes. E.g. life values, info is revealed, cards moving zones, counters on objects changing, </a:t>
            </a:r>
            <a:r>
              <a:rPr lang="en-US" sz="2000" i="1" dirty="0" err="1"/>
              <a:t>etc</a:t>
            </a:r>
            <a:endParaRPr lang="en-US" sz="2000" i="1" dirty="0"/>
          </a:p>
          <a:p>
            <a:endParaRPr lang="en-SG" sz="20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tate · Design Patterns Revisited · Game Programming Patterns">
            <a:extLst>
              <a:ext uri="{FF2B5EF4-FFF2-40B4-BE49-F238E27FC236}">
                <a16:creationId xmlns:a16="http://schemas.microsoft.com/office/drawing/2014/main" id="{7B998DCD-F477-497E-B283-829898C05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5862" y="1492592"/>
            <a:ext cx="6019331" cy="386956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450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5F887C-3921-433C-B3CA-B950D9D53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SG" sz="4000">
                <a:solidFill>
                  <a:srgbClr val="FFFFFF"/>
                </a:solidFill>
              </a:rPr>
              <a:t>Our States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D5FFF0A-A725-4E1F-A9FF-F3EDD194DB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0542653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60932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7F5402DD-08F9-431E-802D-4F68A2680C16}"/>
              </a:ext>
            </a:extLst>
          </p:cNvPr>
          <p:cNvSpPr/>
          <p:nvPr/>
        </p:nvSpPr>
        <p:spPr>
          <a:xfrm>
            <a:off x="946485" y="401054"/>
            <a:ext cx="1219200" cy="11710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Start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955886-8FED-4159-A24A-843793C5568E}"/>
              </a:ext>
            </a:extLst>
          </p:cNvPr>
          <p:cNvSpPr/>
          <p:nvPr/>
        </p:nvSpPr>
        <p:spPr>
          <a:xfrm>
            <a:off x="1613223" y="2197768"/>
            <a:ext cx="2517616" cy="209864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6794858-82B6-4F0F-83F0-E88A3C94BD8E}"/>
              </a:ext>
            </a:extLst>
          </p:cNvPr>
          <p:cNvSpPr/>
          <p:nvPr/>
        </p:nvSpPr>
        <p:spPr>
          <a:xfrm>
            <a:off x="10483516" y="5542547"/>
            <a:ext cx="1219200" cy="11710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End</a:t>
            </a:r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182C5DD8-2D40-4296-86BD-F14C29FE1FB1}"/>
              </a:ext>
            </a:extLst>
          </p:cNvPr>
          <p:cNvSpPr/>
          <p:nvPr/>
        </p:nvSpPr>
        <p:spPr>
          <a:xfrm>
            <a:off x="2113545" y="2488532"/>
            <a:ext cx="1564105" cy="1315452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Play?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7FEC1BF-5742-4D0D-8166-33ECD0C9F709}"/>
              </a:ext>
            </a:extLst>
          </p:cNvPr>
          <p:cNvCxnSpPr>
            <a:cxnSpLocks/>
            <a:stCxn id="4" idx="6"/>
            <a:endCxn id="5" idx="0"/>
          </p:cNvCxnSpPr>
          <p:nvPr/>
        </p:nvCxnSpPr>
        <p:spPr>
          <a:xfrm>
            <a:off x="2165685" y="986591"/>
            <a:ext cx="706346" cy="121117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0142C7D4-CA8C-4CE9-85D3-EB624F101616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rot="10800000" flipH="1" flipV="1">
            <a:off x="2113544" y="3146258"/>
            <a:ext cx="8369971" cy="2981826"/>
          </a:xfrm>
          <a:prstGeom prst="bentConnector3">
            <a:avLst>
              <a:gd name="adj1" fmla="val -273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EE5841F-2E19-44AC-AE2B-9886CAF1D8E3}"/>
              </a:ext>
            </a:extLst>
          </p:cNvPr>
          <p:cNvSpPr txBox="1"/>
          <p:nvPr/>
        </p:nvSpPr>
        <p:spPr>
          <a:xfrm>
            <a:off x="2217818" y="3764700"/>
            <a:ext cx="145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MENU State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FD742B-C86E-4D06-84A9-84AFCCBDC925}"/>
              </a:ext>
            </a:extLst>
          </p:cNvPr>
          <p:cNvSpPr txBox="1"/>
          <p:nvPr/>
        </p:nvSpPr>
        <p:spPr>
          <a:xfrm>
            <a:off x="5558584" y="5758752"/>
            <a:ext cx="53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NO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124BD8-2320-47F3-B326-62A52ED87452}"/>
              </a:ext>
            </a:extLst>
          </p:cNvPr>
          <p:cNvSpPr/>
          <p:nvPr/>
        </p:nvSpPr>
        <p:spPr>
          <a:xfrm>
            <a:off x="4896850" y="729916"/>
            <a:ext cx="2614862" cy="241634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0CD75F93-0AD9-4390-BFB1-4680611791E2}"/>
              </a:ext>
            </a:extLst>
          </p:cNvPr>
          <p:cNvSpPr/>
          <p:nvPr/>
        </p:nvSpPr>
        <p:spPr>
          <a:xfrm>
            <a:off x="5422228" y="1355376"/>
            <a:ext cx="1564105" cy="1315452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Game Over?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CC8BAAB1-2069-4B3E-B869-B06E712E453A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3677650" y="1938087"/>
            <a:ext cx="1219200" cy="12081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B81B7EF-BE27-4F2A-8154-4E3C3761C2C8}"/>
              </a:ext>
            </a:extLst>
          </p:cNvPr>
          <p:cNvSpPr txBox="1"/>
          <p:nvPr/>
        </p:nvSpPr>
        <p:spPr>
          <a:xfrm>
            <a:off x="4349404" y="1617702"/>
            <a:ext cx="53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YES</a:t>
            </a:r>
          </a:p>
        </p:txBody>
      </p: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3B95E338-369A-4499-B327-F7500CC3B705}"/>
              </a:ext>
            </a:extLst>
          </p:cNvPr>
          <p:cNvCxnSpPr>
            <a:cxnSpLocks/>
            <a:stCxn id="33" idx="1"/>
            <a:endCxn id="33" idx="0"/>
          </p:cNvCxnSpPr>
          <p:nvPr/>
        </p:nvCxnSpPr>
        <p:spPr>
          <a:xfrm rot="10800000" flipH="1">
            <a:off x="5422227" y="1355376"/>
            <a:ext cx="782053" cy="657726"/>
          </a:xfrm>
          <a:prstGeom prst="curvedConnector4">
            <a:avLst>
              <a:gd name="adj1" fmla="val -29231"/>
              <a:gd name="adj2" fmla="val 28597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CCE05EA-354D-4DC5-964B-31DB43E58E56}"/>
              </a:ext>
            </a:extLst>
          </p:cNvPr>
          <p:cNvSpPr txBox="1"/>
          <p:nvPr/>
        </p:nvSpPr>
        <p:spPr>
          <a:xfrm>
            <a:off x="4896850" y="197292"/>
            <a:ext cx="53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NO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1A2032F-0ED9-42CE-8880-2FACCE09F660}"/>
              </a:ext>
            </a:extLst>
          </p:cNvPr>
          <p:cNvSpPr/>
          <p:nvPr/>
        </p:nvSpPr>
        <p:spPr>
          <a:xfrm>
            <a:off x="8718884" y="1802368"/>
            <a:ext cx="2614862" cy="241634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6" name="Diamond 45">
            <a:extLst>
              <a:ext uri="{FF2B5EF4-FFF2-40B4-BE49-F238E27FC236}">
                <a16:creationId xmlns:a16="http://schemas.microsoft.com/office/drawing/2014/main" id="{79964212-04BD-40BC-B850-498408AAEE0B}"/>
              </a:ext>
            </a:extLst>
          </p:cNvPr>
          <p:cNvSpPr/>
          <p:nvPr/>
        </p:nvSpPr>
        <p:spPr>
          <a:xfrm>
            <a:off x="9240253" y="2358188"/>
            <a:ext cx="1648329" cy="131007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Retry?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91362DC-FF9D-4639-864E-16DC76409790}"/>
              </a:ext>
            </a:extLst>
          </p:cNvPr>
          <p:cNvSpPr txBox="1"/>
          <p:nvPr/>
        </p:nvSpPr>
        <p:spPr>
          <a:xfrm>
            <a:off x="5568613" y="2783670"/>
            <a:ext cx="145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PLAY State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378CA83-0F49-41B6-98B5-2843BED2B0A0}"/>
              </a:ext>
            </a:extLst>
          </p:cNvPr>
          <p:cNvSpPr txBox="1"/>
          <p:nvPr/>
        </p:nvSpPr>
        <p:spPr>
          <a:xfrm>
            <a:off x="9121944" y="1790609"/>
            <a:ext cx="188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GAME OVER State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3AC8D050-3E2A-46AC-8249-685AD78FC052}"/>
              </a:ext>
            </a:extLst>
          </p:cNvPr>
          <p:cNvCxnSpPr>
            <a:stCxn id="33" idx="3"/>
            <a:endCxn id="46" idx="1"/>
          </p:cNvCxnSpPr>
          <p:nvPr/>
        </p:nvCxnSpPr>
        <p:spPr>
          <a:xfrm>
            <a:off x="6986333" y="2013102"/>
            <a:ext cx="2253920" cy="100012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8829682-29BB-4E0C-B841-EEBCC5FC53F7}"/>
              </a:ext>
            </a:extLst>
          </p:cNvPr>
          <p:cNvSpPr txBox="1"/>
          <p:nvPr/>
        </p:nvSpPr>
        <p:spPr>
          <a:xfrm>
            <a:off x="8155399" y="2663172"/>
            <a:ext cx="53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YES</a:t>
            </a:r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BAB5C184-5328-4C4E-940F-A9FD0EC8E661}"/>
              </a:ext>
            </a:extLst>
          </p:cNvPr>
          <p:cNvCxnSpPr>
            <a:stCxn id="46" idx="2"/>
            <a:endCxn id="52" idx="2"/>
          </p:cNvCxnSpPr>
          <p:nvPr/>
        </p:nvCxnSpPr>
        <p:spPr>
          <a:xfrm rot="5400000" flipH="1">
            <a:off x="7923843" y="1527689"/>
            <a:ext cx="515261" cy="3765889"/>
          </a:xfrm>
          <a:prstGeom prst="bentConnector3">
            <a:avLst>
              <a:gd name="adj1" fmla="val -18758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CFC28F54-EED1-4CB4-890C-45D487E9FAA5}"/>
              </a:ext>
            </a:extLst>
          </p:cNvPr>
          <p:cNvSpPr txBox="1"/>
          <p:nvPr/>
        </p:nvSpPr>
        <p:spPr>
          <a:xfrm>
            <a:off x="7881672" y="4296412"/>
            <a:ext cx="53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YES</a:t>
            </a:r>
          </a:p>
        </p:txBody>
      </p: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C21CA913-936D-4ECE-94CA-6AC98F80BCB8}"/>
              </a:ext>
            </a:extLst>
          </p:cNvPr>
          <p:cNvCxnSpPr>
            <a:stCxn id="46" idx="3"/>
            <a:endCxn id="6" idx="0"/>
          </p:cNvCxnSpPr>
          <p:nvPr/>
        </p:nvCxnSpPr>
        <p:spPr>
          <a:xfrm>
            <a:off x="10888582" y="3013226"/>
            <a:ext cx="204534" cy="252932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BEFA84E-69E3-41E2-81B0-9D25E4DFB074}"/>
              </a:ext>
            </a:extLst>
          </p:cNvPr>
          <p:cNvSpPr txBox="1"/>
          <p:nvPr/>
        </p:nvSpPr>
        <p:spPr>
          <a:xfrm>
            <a:off x="11093116" y="4326630"/>
            <a:ext cx="53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676074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1C982-73BC-42FA-9071-2BFA0000F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SG" dirty="0"/>
              <a:t>Creating an Abstract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535DC-9FBE-45D3-BB2C-7EC8681B0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 lnSpcReduction="10000"/>
          </a:bodyPr>
          <a:lstStyle/>
          <a:p>
            <a:r>
              <a:rPr lang="en-SG" sz="2000" dirty="0"/>
              <a:t>It is sort of like a “base class”.</a:t>
            </a:r>
          </a:p>
          <a:p>
            <a:r>
              <a:rPr lang="en-SG" sz="2000" dirty="0"/>
              <a:t>Other classes can inherit from this class (</a:t>
            </a:r>
            <a:r>
              <a:rPr lang="en-SG" sz="2000" dirty="0" err="1"/>
              <a:t>Polymorphinism</a:t>
            </a:r>
            <a:r>
              <a:rPr lang="en-SG" sz="2000" dirty="0"/>
              <a:t>)</a:t>
            </a:r>
          </a:p>
          <a:p>
            <a:r>
              <a:rPr lang="en-SG" sz="2000" dirty="0"/>
              <a:t>The keyword “virtual” and equating these functions to 0 makes the class abstract. </a:t>
            </a:r>
          </a:p>
          <a:p>
            <a:r>
              <a:rPr lang="en-SG" sz="2000" dirty="0"/>
              <a:t>Abstract means that the class could not be instantiated, but it can be pointed to using pointers.</a:t>
            </a:r>
          </a:p>
          <a:p>
            <a:pPr lvl="1"/>
            <a:r>
              <a:rPr lang="en-SG" sz="1600" dirty="0" err="1">
                <a:highlight>
                  <a:srgbClr val="FF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GameState</a:t>
            </a:r>
            <a:r>
              <a:rPr lang="en-SG" sz="1600" dirty="0">
                <a:highlight>
                  <a:srgbClr val="FF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SG" sz="1600" dirty="0" err="1">
                <a:highlight>
                  <a:srgbClr val="FF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obj</a:t>
            </a:r>
            <a:r>
              <a:rPr lang="en-SG" sz="1600" dirty="0">
                <a:highlight>
                  <a:srgbClr val="FF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1"/>
            <a:r>
              <a:rPr lang="en-SG" sz="16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GameState</a:t>
            </a:r>
            <a:r>
              <a:rPr lang="en-SG" sz="16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SG" sz="16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obj</a:t>
            </a:r>
            <a:r>
              <a:rPr lang="en-SG" sz="16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D92A08-37A1-48F9-8E32-CE6DC8155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967689"/>
            <a:ext cx="6019331" cy="291937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41884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20887" cy="6491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D84741-4B27-4338-B1C4-819F6EA76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209086"/>
            <a:ext cx="3876848" cy="4064925"/>
          </a:xfrm>
        </p:spPr>
        <p:txBody>
          <a:bodyPr anchor="ctr">
            <a:normAutofit/>
          </a:bodyPr>
          <a:lstStyle/>
          <a:p>
            <a:r>
              <a:rPr lang="en-SG" sz="4600"/>
              <a:t>How to convert all these table information into something a compiler can read and store?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2725F33-435F-480E-996D-205671CDC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94360" y="73152"/>
            <a:ext cx="1178966" cy="232963"/>
            <a:chOff x="594360" y="73152"/>
            <a:chExt cx="1178966" cy="232963"/>
          </a:xfrm>
        </p:grpSpPr>
        <p:sp>
          <p:nvSpPr>
            <p:cNvPr id="14" name="Rectangle 64">
              <a:extLst>
                <a:ext uri="{FF2B5EF4-FFF2-40B4-BE49-F238E27FC236}">
                  <a16:creationId xmlns:a16="http://schemas.microsoft.com/office/drawing/2014/main" id="{07687CC5-056E-447F-A348-E9196E738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18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66">
              <a:extLst>
                <a:ext uri="{FF2B5EF4-FFF2-40B4-BE49-F238E27FC236}">
                  <a16:creationId xmlns:a16="http://schemas.microsoft.com/office/drawing/2014/main" id="{4B7194FF-E2A4-49A6-A54A-A0B6A1AC24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18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4">
              <a:extLst>
                <a:ext uri="{FF2B5EF4-FFF2-40B4-BE49-F238E27FC236}">
                  <a16:creationId xmlns:a16="http://schemas.microsoft.com/office/drawing/2014/main" id="{7ED6E1D0-56BF-487D-9BD1-5D8FD7938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922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6">
              <a:extLst>
                <a:ext uri="{FF2B5EF4-FFF2-40B4-BE49-F238E27FC236}">
                  <a16:creationId xmlns:a16="http://schemas.microsoft.com/office/drawing/2014/main" id="{AD27C1B6-91C6-4DFC-99E9-F0B83DC5D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922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B4A16B45-8536-4A38-B36E-A26F7ACEDA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427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F64F5F52-7BB7-4B43-BB5B-67DB66689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427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789C00E1-E374-485E-A40E-BCF0E6C8A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9315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9AEDDA19-1BE9-4BD1-A087-110713905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9315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9BF3970B-5A82-4527-AB38-536DF5FCF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436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B0A9D7D8-F150-43E1-83AD-CE553B3BD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436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5F94325E-CD9B-4404-A2CF-D130B5387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895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7E5DF248-D56C-4D96-920E-D1FC7FDDA6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895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C0B1AD48-9001-4AEF-AA30-56CAEC2B73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400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4864399F-6339-4CD7-A92C-52BA2D57A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400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BA4AC9BF-79DA-4D77-8227-BC5CC7563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6904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84310BC6-6BB6-49A0-88BA-4302E8E4F8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6904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4840B5CD-1F12-405E-89D3-92A9D1738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4409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AD8181A7-FF60-4734-B51C-E622917E1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4409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BF5BAC90-7E94-452F-B85C-17EB7C24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1913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7DABFDCB-F31D-4192-A6C4-9841F0E4E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1913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6DE8BC1-BE6E-4943-95F2-D18E0B3C59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416772"/>
              </p:ext>
            </p:extLst>
          </p:nvPr>
        </p:nvGraphicFramePr>
        <p:xfrm>
          <a:off x="5614416" y="457200"/>
          <a:ext cx="6117336" cy="5696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2288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0BD29-597D-4156-AC8E-9A21C5BC7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0200" y="640081"/>
            <a:ext cx="3601719" cy="587795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This is one way we could store the results in an Array.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r>
              <a:rPr lang="en-US" sz="1400" dirty="0"/>
              <a:t>*Note: List is non-exhaustive and is for demonstration purposes only!!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756607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975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25CE658-9A54-4DC1-826F-D9298C16C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3" b="583"/>
          <a:stretch/>
        </p:blipFill>
        <p:spPr>
          <a:xfrm>
            <a:off x="815807" y="804672"/>
            <a:ext cx="5934456" cy="52486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95292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00F0E-A840-4826-9CE7-2717D8858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Obtaining the Results that we want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62E419-CFBC-4D38-B6AB-36221AE21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7447"/>
            <a:ext cx="12192000" cy="305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962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A77E6-0D95-41DB-8CBC-1A3AF632D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Sure it works, but…?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9BBA0-4702-4787-9CD8-E218A49A1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Clunky</a:t>
            </a:r>
          </a:p>
          <a:p>
            <a:r>
              <a:rPr lang="en-SG" dirty="0"/>
              <a:t>Error-prone, especially with C++ as the syntax is </a:t>
            </a:r>
            <a:r>
              <a:rPr lang="en-SG" dirty="0">
                <a:solidFill>
                  <a:srgbClr val="FF0000"/>
                </a:solidFill>
              </a:rPr>
              <a:t>SUPER</a:t>
            </a:r>
            <a:r>
              <a:rPr lang="en-SG" dirty="0"/>
              <a:t> confusing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FBD32F-2CFF-4FD4-BF8E-506529A8C6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6"/>
          <a:stretch/>
        </p:blipFill>
        <p:spPr>
          <a:xfrm>
            <a:off x="2083660" y="3429000"/>
            <a:ext cx="8024679" cy="214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74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7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13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Arc 15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3976C3-056E-41E7-BAD6-90E6E51207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939159"/>
            <a:ext cx="7644627" cy="2751086"/>
          </a:xfrm>
        </p:spPr>
        <p:txBody>
          <a:bodyPr>
            <a:normAutofit/>
          </a:bodyPr>
          <a:lstStyle/>
          <a:p>
            <a:pPr algn="r"/>
            <a:r>
              <a:rPr lang="en-SG" dirty="0"/>
              <a:t>Classes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48ECC5-E40C-4EB7-BA4C-08BD45E2DA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4782320"/>
            <a:ext cx="7644627" cy="1329443"/>
          </a:xfrm>
        </p:spPr>
        <p:txBody>
          <a:bodyPr>
            <a:normAutofit/>
          </a:bodyPr>
          <a:lstStyle/>
          <a:p>
            <a:pPr algn="r"/>
            <a:r>
              <a:rPr lang="en-SG" dirty="0"/>
              <a:t>Before moving on to Tetris</a:t>
            </a:r>
          </a:p>
        </p:txBody>
      </p:sp>
    </p:spTree>
    <p:extLst>
      <p:ext uri="{BB962C8B-B14F-4D97-AF65-F5344CB8AC3E}">
        <p14:creationId xmlns:p14="http://schemas.microsoft.com/office/powerpoint/2010/main" val="1741436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18E1FE05-C78D-401E-A18A-05583E2AF7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298" b="909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0A1E5E-FB50-4E06-86B0-4295D0B69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SG" sz="2800"/>
              <a:t>Classes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BB0FB-5DFE-46D6-8C08-006E083B8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SG" sz="1700" dirty="0"/>
              <a:t>C++ is an object-oriented programming language.</a:t>
            </a:r>
          </a:p>
          <a:p>
            <a:r>
              <a:rPr lang="en-SG" sz="1700" dirty="0"/>
              <a:t>It heavily associates with classes and objects, along with its attributes and methods. </a:t>
            </a:r>
          </a:p>
        </p:txBody>
      </p:sp>
    </p:spTree>
    <p:extLst>
      <p:ext uri="{BB962C8B-B14F-4D97-AF65-F5344CB8AC3E}">
        <p14:creationId xmlns:p14="http://schemas.microsoft.com/office/powerpoint/2010/main" val="1410650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AA528-06DC-4407-B8FB-A3BDD627E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SG" dirty="0"/>
              <a:t>E.g. Particulars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5456E-101F-4F91-8524-B40292D58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SG" sz="2000" dirty="0"/>
              <a:t>Used to store items (private) when constructed.</a:t>
            </a:r>
          </a:p>
          <a:p>
            <a:endParaRPr lang="en-SG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31E05-27F7-4199-922A-FD66930C1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2757727"/>
            <a:ext cx="6019331" cy="13393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41669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E6B3632-31A7-4B9A-9B3B-DAADD1D37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24233F-55A8-410B-AF13-D742D4608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725" y="640081"/>
            <a:ext cx="3206143" cy="54890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functions in-depth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EAAEA9-A84E-40FD-8B28-D28126D87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38589"/>
            <a:ext cx="7345825" cy="53808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E49DCC-1F02-4361-B4E1-C69FA9D3A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538" y="4970586"/>
            <a:ext cx="4550104" cy="95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54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345</Words>
  <Application>Microsoft Office PowerPoint</Application>
  <PresentationFormat>Widescreen</PresentationFormat>
  <Paragraphs>57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Courier New</vt:lpstr>
      <vt:lpstr>Office Theme</vt:lpstr>
      <vt:lpstr>Student Particulars</vt:lpstr>
      <vt:lpstr>How to convert all these table information into something a compiler can read and store?</vt:lpstr>
      <vt:lpstr>This is one way we could store the results in an Array.   *Note: List is non-exhaustive and is for demonstration purposes only!! </vt:lpstr>
      <vt:lpstr>Obtaining the Results that we want</vt:lpstr>
      <vt:lpstr>Sure it works, but…?</vt:lpstr>
      <vt:lpstr>Classes</vt:lpstr>
      <vt:lpstr>Classes</vt:lpstr>
      <vt:lpstr>E.g. Particulars class</vt:lpstr>
      <vt:lpstr>The functions in-depth</vt:lpstr>
      <vt:lpstr>Instantiating student John and getting his scores</vt:lpstr>
      <vt:lpstr>Game States</vt:lpstr>
      <vt:lpstr>Tetris-simplified</vt:lpstr>
      <vt:lpstr>What are Game States?</vt:lpstr>
      <vt:lpstr>Our States</vt:lpstr>
      <vt:lpstr>PowerPoint Presentation</vt:lpstr>
      <vt:lpstr>Creating an Abstract Class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 Particulars</dc:title>
  <dc:creator>Benjamin Tan</dc:creator>
  <cp:lastModifiedBy>Benjamin Tan</cp:lastModifiedBy>
  <cp:revision>1</cp:revision>
  <dcterms:created xsi:type="dcterms:W3CDTF">2020-09-05T03:08:50Z</dcterms:created>
  <dcterms:modified xsi:type="dcterms:W3CDTF">2020-09-05T03:08:59Z</dcterms:modified>
</cp:coreProperties>
</file>